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handoutMasterIdLst>
    <p:handoutMasterId r:id="rId33"/>
  </p:handoutMasterIdLst>
  <p:sldIdLst>
    <p:sldId id="285" r:id="rId2"/>
    <p:sldId id="259" r:id="rId3"/>
    <p:sldId id="258" r:id="rId4"/>
    <p:sldId id="260" r:id="rId5"/>
    <p:sldId id="261" r:id="rId6"/>
    <p:sldId id="292"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93" r:id="rId20"/>
    <p:sldId id="294" r:id="rId21"/>
    <p:sldId id="287" r:id="rId22"/>
    <p:sldId id="288" r:id="rId23"/>
    <p:sldId id="279" r:id="rId24"/>
    <p:sldId id="276" r:id="rId25"/>
    <p:sldId id="289" r:id="rId26"/>
    <p:sldId id="295" r:id="rId27"/>
    <p:sldId id="277" r:id="rId28"/>
    <p:sldId id="280" r:id="rId29"/>
    <p:sldId id="281" r:id="rId30"/>
    <p:sldId id="284" r:id="rId31"/>
  </p:sldIdLst>
  <p:sldSz cx="9144000" cy="6858000" type="screen4x3"/>
  <p:notesSz cx="7077075" cy="9077325"/>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p:cViewPr>
        <p:scale>
          <a:sx n="47" d="100"/>
          <a:sy n="47" d="100"/>
        </p:scale>
        <p:origin x="-1800" y="-5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3067549" cy="454089"/>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4007894" y="0"/>
            <a:ext cx="3067548" cy="454089"/>
          </a:xfrm>
          <a:prstGeom prst="rect">
            <a:avLst/>
          </a:prstGeom>
        </p:spPr>
        <p:txBody>
          <a:bodyPr vert="horz" lIns="91440" tIns="45720" rIns="91440" bIns="45720" rtlCol="0"/>
          <a:lstStyle>
            <a:lvl1pPr algn="r">
              <a:defRPr sz="1200"/>
            </a:lvl1pPr>
          </a:lstStyle>
          <a:p>
            <a:fld id="{0616F88C-984D-4CBE-86A3-78DC84A03111}" type="datetimeFigureOut">
              <a:rPr lang="es-CL" smtClean="0"/>
              <a:t>09-05-2014</a:t>
            </a:fld>
            <a:endParaRPr lang="es-CL"/>
          </a:p>
        </p:txBody>
      </p:sp>
      <p:sp>
        <p:nvSpPr>
          <p:cNvPr id="4" name="3 Marcador de pie de página"/>
          <p:cNvSpPr>
            <a:spLocks noGrp="1"/>
          </p:cNvSpPr>
          <p:nvPr>
            <p:ph type="ftr" sz="quarter" idx="2"/>
          </p:nvPr>
        </p:nvSpPr>
        <p:spPr>
          <a:xfrm>
            <a:off x="2" y="8621753"/>
            <a:ext cx="3067549" cy="454089"/>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7894" y="8621753"/>
            <a:ext cx="3067548" cy="454089"/>
          </a:xfrm>
          <a:prstGeom prst="rect">
            <a:avLst/>
          </a:prstGeom>
        </p:spPr>
        <p:txBody>
          <a:bodyPr vert="horz" lIns="91440" tIns="45720" rIns="91440" bIns="45720" rtlCol="0" anchor="b"/>
          <a:lstStyle>
            <a:lvl1pPr algn="r">
              <a:defRPr sz="1200"/>
            </a:lvl1pPr>
          </a:lstStyle>
          <a:p>
            <a:fld id="{2E1EE76D-8CDA-489E-AA21-70F5B24F2554}" type="slidenum">
              <a:rPr lang="es-CL" smtClean="0"/>
              <a:t>‹Nº›</a:t>
            </a:fld>
            <a:endParaRPr lang="es-CL"/>
          </a:p>
        </p:txBody>
      </p:sp>
    </p:spTree>
    <p:extLst>
      <p:ext uri="{BB962C8B-B14F-4D97-AF65-F5344CB8AC3E}">
        <p14:creationId xmlns:p14="http://schemas.microsoft.com/office/powerpoint/2010/main" val="1450787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3066733" cy="453866"/>
          </a:xfrm>
          <a:prstGeom prst="rect">
            <a:avLst/>
          </a:prstGeom>
        </p:spPr>
        <p:txBody>
          <a:bodyPr vert="horz" lIns="94814" tIns="47407" rIns="94814" bIns="47407"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4008706" y="2"/>
            <a:ext cx="3066733" cy="453866"/>
          </a:xfrm>
          <a:prstGeom prst="rect">
            <a:avLst/>
          </a:prstGeom>
        </p:spPr>
        <p:txBody>
          <a:bodyPr vert="horz" lIns="94814" tIns="47407" rIns="94814" bIns="47407" rtlCol="0"/>
          <a:lstStyle>
            <a:lvl1pPr algn="r" fontAlgn="auto">
              <a:spcBef>
                <a:spcPts val="0"/>
              </a:spcBef>
              <a:spcAft>
                <a:spcPts val="0"/>
              </a:spcAft>
              <a:defRPr sz="1200" smtClean="0">
                <a:latin typeface="+mn-lt"/>
              </a:defRPr>
            </a:lvl1pPr>
          </a:lstStyle>
          <a:p>
            <a:pPr>
              <a:defRPr/>
            </a:pPr>
            <a:fld id="{4ABFA741-ABAA-4F77-89C5-523A546D2EBE}" type="datetimeFigureOut">
              <a:rPr lang="es-ES"/>
              <a:pPr>
                <a:defRPr/>
              </a:pPr>
              <a:t>09/05/2014</a:t>
            </a:fld>
            <a:endParaRPr lang="es-ES"/>
          </a:p>
        </p:txBody>
      </p:sp>
      <p:sp>
        <p:nvSpPr>
          <p:cNvPr id="4" name="3 Marcador de imagen de diapositiva"/>
          <p:cNvSpPr>
            <a:spLocks noGrp="1" noRot="1" noChangeAspect="1"/>
          </p:cNvSpPr>
          <p:nvPr>
            <p:ph type="sldImg" idx="2"/>
          </p:nvPr>
        </p:nvSpPr>
        <p:spPr>
          <a:xfrm>
            <a:off x="1268413" y="681038"/>
            <a:ext cx="4541837" cy="3406775"/>
          </a:xfrm>
          <a:prstGeom prst="rect">
            <a:avLst/>
          </a:prstGeom>
          <a:noFill/>
          <a:ln w="12700">
            <a:solidFill>
              <a:prstClr val="black"/>
            </a:solidFill>
          </a:ln>
        </p:spPr>
        <p:txBody>
          <a:bodyPr vert="horz" lIns="94814" tIns="47407" rIns="94814" bIns="47407" rtlCol="0" anchor="ctr"/>
          <a:lstStyle/>
          <a:p>
            <a:pPr lvl="0"/>
            <a:endParaRPr lang="es-ES" noProof="0"/>
          </a:p>
        </p:txBody>
      </p:sp>
      <p:sp>
        <p:nvSpPr>
          <p:cNvPr id="5" name="4 Marcador de notas"/>
          <p:cNvSpPr>
            <a:spLocks noGrp="1"/>
          </p:cNvSpPr>
          <p:nvPr>
            <p:ph type="body" sz="quarter" idx="3"/>
          </p:nvPr>
        </p:nvSpPr>
        <p:spPr>
          <a:xfrm>
            <a:off x="707708" y="4311730"/>
            <a:ext cx="5661660" cy="4084796"/>
          </a:xfrm>
          <a:prstGeom prst="rect">
            <a:avLst/>
          </a:prstGeom>
        </p:spPr>
        <p:txBody>
          <a:bodyPr vert="horz" lIns="94814" tIns="47407" rIns="94814" bIns="47407"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1" y="8621886"/>
            <a:ext cx="3066733" cy="453866"/>
          </a:xfrm>
          <a:prstGeom prst="rect">
            <a:avLst/>
          </a:prstGeom>
        </p:spPr>
        <p:txBody>
          <a:bodyPr vert="horz" lIns="94814" tIns="47407" rIns="94814" bIns="47407"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4008706" y="8621886"/>
            <a:ext cx="3066733" cy="453866"/>
          </a:xfrm>
          <a:prstGeom prst="rect">
            <a:avLst/>
          </a:prstGeom>
        </p:spPr>
        <p:txBody>
          <a:bodyPr vert="horz" lIns="94814" tIns="47407" rIns="94814" bIns="47407" rtlCol="0" anchor="b"/>
          <a:lstStyle>
            <a:lvl1pPr algn="r" fontAlgn="auto">
              <a:spcBef>
                <a:spcPts val="0"/>
              </a:spcBef>
              <a:spcAft>
                <a:spcPts val="0"/>
              </a:spcAft>
              <a:defRPr sz="1200" smtClean="0">
                <a:latin typeface="+mn-lt"/>
              </a:defRPr>
            </a:lvl1pPr>
          </a:lstStyle>
          <a:p>
            <a:pPr>
              <a:defRPr/>
            </a:pPr>
            <a:fld id="{99C72040-5404-4C5E-9655-A40AD19499C1}" type="slidenum">
              <a:rPr lang="es-ES"/>
              <a:pPr>
                <a:defRPr/>
              </a:pPr>
              <a:t>‹Nº›</a:t>
            </a:fld>
            <a:endParaRPr lang="es-ES"/>
          </a:p>
        </p:txBody>
      </p:sp>
    </p:spTree>
    <p:extLst>
      <p:ext uri="{BB962C8B-B14F-4D97-AF65-F5344CB8AC3E}">
        <p14:creationId xmlns:p14="http://schemas.microsoft.com/office/powerpoint/2010/main" val="37652357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2867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ACEF16-490D-42F3-A00B-2E4B5F7248C2}" type="slidenum">
              <a:rPr lang="es-ES"/>
              <a:pPr fontAlgn="base">
                <a:spcBef>
                  <a:spcPct val="0"/>
                </a:spcBef>
                <a:spcAft>
                  <a:spcPct val="0"/>
                </a:spcAft>
              </a:pPr>
              <a:t>2</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378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D1D59B9-ACAD-46AB-8764-2BC2D913782C}" type="slidenum">
              <a:rPr lang="es-ES"/>
              <a:pPr fontAlgn="base">
                <a:spcBef>
                  <a:spcPct val="0"/>
                </a:spcBef>
                <a:spcAft>
                  <a:spcPct val="0"/>
                </a:spcAft>
              </a:pPr>
              <a:t>12</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389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769B1EA-1EEB-48F5-B2F4-6D2BCBD14557}" type="slidenum">
              <a:rPr lang="es-ES"/>
              <a:pPr fontAlgn="base">
                <a:spcBef>
                  <a:spcPct val="0"/>
                </a:spcBef>
                <a:spcAft>
                  <a:spcPct val="0"/>
                </a:spcAft>
              </a:pPr>
              <a:t>13</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3994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7565774-8FE5-4581-A475-8CDC4FECE0E4}" type="slidenum">
              <a:rPr lang="es-ES"/>
              <a:pPr fontAlgn="base">
                <a:spcBef>
                  <a:spcPct val="0"/>
                </a:spcBef>
                <a:spcAft>
                  <a:spcPct val="0"/>
                </a:spcAft>
              </a:pPr>
              <a:t>14</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409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EB9375A-A89C-48EC-A7CC-02AE4D95D9A9}" type="slidenum">
              <a:rPr lang="es-ES"/>
              <a:pPr fontAlgn="base">
                <a:spcBef>
                  <a:spcPct val="0"/>
                </a:spcBef>
                <a:spcAft>
                  <a:spcPct val="0"/>
                </a:spcAft>
              </a:pPr>
              <a:t>15</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419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1C9EE2F-6868-49AF-8E7C-4547E4F5FFE0}" type="slidenum">
              <a:rPr lang="es-ES"/>
              <a:pPr fontAlgn="base">
                <a:spcBef>
                  <a:spcPct val="0"/>
                </a:spcBef>
                <a:spcAft>
                  <a:spcPct val="0"/>
                </a:spcAft>
              </a:pPr>
              <a:t>16</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430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92AF6D6-AB31-4351-B34F-048623CF7BD7}" type="slidenum">
              <a:rPr lang="es-ES"/>
              <a:pPr fontAlgn="base">
                <a:spcBef>
                  <a:spcPct val="0"/>
                </a:spcBef>
                <a:spcAft>
                  <a:spcPct val="0"/>
                </a:spcAft>
              </a:pPr>
              <a:t>17</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4403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78B4013-0EE1-4D6D-B14A-C9B026C935D2}" type="slidenum">
              <a:rPr lang="es-ES"/>
              <a:pPr fontAlgn="base">
                <a:spcBef>
                  <a:spcPct val="0"/>
                </a:spcBef>
                <a:spcAft>
                  <a:spcPct val="0"/>
                </a:spcAft>
              </a:pPr>
              <a:t>18</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450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AE8E6E9-104B-442E-9A21-00A257CADDF6}" type="slidenum">
              <a:rPr lang="es-ES"/>
              <a:pPr fontAlgn="base">
                <a:spcBef>
                  <a:spcPct val="0"/>
                </a:spcBef>
                <a:spcAft>
                  <a:spcPct val="0"/>
                </a:spcAft>
              </a:pPr>
              <a:t>23</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4608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105369B-42EF-4A4F-AD0E-9E2228CB60D8}" type="slidenum">
              <a:rPr lang="es-ES"/>
              <a:pPr fontAlgn="base">
                <a:spcBef>
                  <a:spcPct val="0"/>
                </a:spcBef>
                <a:spcAft>
                  <a:spcPct val="0"/>
                </a:spcAft>
              </a:pPr>
              <a:t>24</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4710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A1420AF-D991-4AE9-9780-D4014599FC98}" type="slidenum">
              <a:rPr lang="es-ES"/>
              <a:pPr fontAlgn="base">
                <a:spcBef>
                  <a:spcPct val="0"/>
                </a:spcBef>
                <a:spcAft>
                  <a:spcPct val="0"/>
                </a:spcAft>
              </a:pPr>
              <a:t>27</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2970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941AF26-D1FB-4290-94F1-94147981D0DF}" type="slidenum">
              <a:rPr lang="es-ES"/>
              <a:pPr fontAlgn="base">
                <a:spcBef>
                  <a:spcPct val="0"/>
                </a:spcBef>
                <a:spcAft>
                  <a:spcPct val="0"/>
                </a:spcAft>
              </a:pPr>
              <a:t>3</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481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6D84C7A-64D2-4710-8710-5F20211C4DEE}" type="slidenum">
              <a:rPr lang="es-ES"/>
              <a:pPr fontAlgn="base">
                <a:spcBef>
                  <a:spcPct val="0"/>
                </a:spcBef>
                <a:spcAft>
                  <a:spcPct val="0"/>
                </a:spcAft>
              </a:pPr>
              <a:t>28</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4915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52EC8C2-785B-4167-BD9A-6198B47D23AA}" type="slidenum">
              <a:rPr lang="es-ES"/>
              <a:pPr fontAlgn="base">
                <a:spcBef>
                  <a:spcPct val="0"/>
                </a:spcBef>
                <a:spcAft>
                  <a:spcPct val="0"/>
                </a:spcAft>
              </a:pPr>
              <a:t>29</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512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EA4123A-F48E-48C5-B9CA-D68216422622}" type="slidenum">
              <a:rPr lang="es-ES"/>
              <a:pPr fontAlgn="base">
                <a:spcBef>
                  <a:spcPct val="0"/>
                </a:spcBef>
                <a:spcAft>
                  <a:spcPct val="0"/>
                </a:spcAft>
              </a:pPr>
              <a:t>30</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3072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CE4FF68-C8F2-4524-B199-8D498BF59F9B}" type="slidenum">
              <a:rPr lang="es-ES"/>
              <a:pPr fontAlgn="base">
                <a:spcBef>
                  <a:spcPct val="0"/>
                </a:spcBef>
                <a:spcAft>
                  <a:spcPct val="0"/>
                </a:spcAft>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3174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5FC5A0E-A460-4E02-9A07-FB6E581486B1}" type="slidenum">
              <a:rPr lang="es-ES"/>
              <a:pPr fontAlgn="base">
                <a:spcBef>
                  <a:spcPct val="0"/>
                </a:spcBef>
                <a:spcAft>
                  <a:spcPct val="0"/>
                </a:spcAft>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327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B4307BD-B776-4C79-BC6F-61CE09E3F394}" type="slidenum">
              <a:rPr lang="es-ES"/>
              <a:pPr fontAlgn="base">
                <a:spcBef>
                  <a:spcPct val="0"/>
                </a:spcBef>
                <a:spcAft>
                  <a:spcPct val="0"/>
                </a:spcAft>
              </a:pPr>
              <a:t>7</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337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C5CA0D-010F-40CA-A8DF-5E47BA5D4EB3}" type="slidenum">
              <a:rPr lang="es-ES"/>
              <a:pPr fontAlgn="base">
                <a:spcBef>
                  <a:spcPct val="0"/>
                </a:spcBef>
                <a:spcAft>
                  <a:spcPct val="0"/>
                </a:spcAft>
              </a:pPr>
              <a:t>8</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3482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8FC8B44-E1F6-45DC-A34A-E7E62C3D38E2}" type="slidenum">
              <a:rPr lang="es-ES"/>
              <a:pPr fontAlgn="base">
                <a:spcBef>
                  <a:spcPct val="0"/>
                </a:spcBef>
                <a:spcAft>
                  <a:spcPct val="0"/>
                </a:spcAft>
              </a:pPr>
              <a:t>9</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358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95A2B8D-FC87-47C4-B409-FCB09EFBBDD0}" type="slidenum">
              <a:rPr lang="es-ES"/>
              <a:pPr fontAlgn="base">
                <a:spcBef>
                  <a:spcPct val="0"/>
                </a:spcBef>
                <a:spcAft>
                  <a:spcPct val="0"/>
                </a:spcAft>
              </a:pPr>
              <a:t>10</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s-CL" smtClean="0"/>
          </a:p>
        </p:txBody>
      </p:sp>
      <p:sp>
        <p:nvSpPr>
          <p:cNvPr id="368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70365" indent="-296294">
              <a:defRPr>
                <a:solidFill>
                  <a:schemeClr val="tx1"/>
                </a:solidFill>
                <a:latin typeface="Calibri" pitchFamily="34" charset="0"/>
              </a:defRPr>
            </a:lvl2pPr>
            <a:lvl3pPr marL="1185177" indent="-237035">
              <a:defRPr>
                <a:solidFill>
                  <a:schemeClr val="tx1"/>
                </a:solidFill>
                <a:latin typeface="Calibri" pitchFamily="34" charset="0"/>
              </a:defRPr>
            </a:lvl3pPr>
            <a:lvl4pPr marL="1659247" indent="-237035">
              <a:defRPr>
                <a:solidFill>
                  <a:schemeClr val="tx1"/>
                </a:solidFill>
                <a:latin typeface="Calibri" pitchFamily="34" charset="0"/>
              </a:defRPr>
            </a:lvl4pPr>
            <a:lvl5pPr marL="2133318" indent="-237035">
              <a:defRPr>
                <a:solidFill>
                  <a:schemeClr val="tx1"/>
                </a:solidFill>
                <a:latin typeface="Calibri" pitchFamily="34" charset="0"/>
              </a:defRPr>
            </a:lvl5pPr>
            <a:lvl6pPr marL="2607389" indent="-237035" fontAlgn="base">
              <a:spcBef>
                <a:spcPct val="0"/>
              </a:spcBef>
              <a:spcAft>
                <a:spcPct val="0"/>
              </a:spcAft>
              <a:defRPr>
                <a:solidFill>
                  <a:schemeClr val="tx1"/>
                </a:solidFill>
                <a:latin typeface="Calibri" pitchFamily="34" charset="0"/>
              </a:defRPr>
            </a:lvl6pPr>
            <a:lvl7pPr marL="3081459" indent="-237035" fontAlgn="base">
              <a:spcBef>
                <a:spcPct val="0"/>
              </a:spcBef>
              <a:spcAft>
                <a:spcPct val="0"/>
              </a:spcAft>
              <a:defRPr>
                <a:solidFill>
                  <a:schemeClr val="tx1"/>
                </a:solidFill>
                <a:latin typeface="Calibri" pitchFamily="34" charset="0"/>
              </a:defRPr>
            </a:lvl7pPr>
            <a:lvl8pPr marL="3555530" indent="-237035" fontAlgn="base">
              <a:spcBef>
                <a:spcPct val="0"/>
              </a:spcBef>
              <a:spcAft>
                <a:spcPct val="0"/>
              </a:spcAft>
              <a:defRPr>
                <a:solidFill>
                  <a:schemeClr val="tx1"/>
                </a:solidFill>
                <a:latin typeface="Calibri" pitchFamily="34" charset="0"/>
              </a:defRPr>
            </a:lvl8pPr>
            <a:lvl9pPr marL="4029601" indent="-23703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AFFC4FA-EC60-4516-AEEA-B1DA51DDD5A6}" type="slidenum">
              <a:rPr lang="es-ES"/>
              <a:pPr fontAlgn="base">
                <a:spcBef>
                  <a:spcPct val="0"/>
                </a:spcBef>
                <a:spcAft>
                  <a:spcPct val="0"/>
                </a:spcAft>
              </a:pPr>
              <a:t>11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pPr>
              <a:defRPr/>
            </a:pPr>
            <a:fld id="{065E1842-B2C1-4C6F-AFB6-DB86C43EDC00}" type="datetimeFigureOut">
              <a:rPr lang="es-ES" smtClean="0"/>
              <a:pPr>
                <a:defRPr/>
              </a:pPr>
              <a:t>09/05/2014</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38B415E6-FF45-46FA-B36C-CA1AA49F37C6}" type="slidenum">
              <a:rPr lang="es-ES" smtClean="0"/>
              <a:pPr>
                <a:defRPr/>
              </a:pPr>
              <a:t>‹Nº›</a:t>
            </a:fld>
            <a:endParaRPr lang="es-ES"/>
          </a:p>
        </p:txBody>
      </p:sp>
    </p:spTree>
    <p:extLst>
      <p:ext uri="{BB962C8B-B14F-4D97-AF65-F5344CB8AC3E}">
        <p14:creationId xmlns:p14="http://schemas.microsoft.com/office/powerpoint/2010/main" val="1847946935"/>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pPr>
              <a:defRPr/>
            </a:pPr>
            <a:fld id="{B8F828F3-1A1C-41FB-865A-F78E1161D17F}" type="datetimeFigureOut">
              <a:rPr lang="es-ES" smtClean="0"/>
              <a:pPr>
                <a:defRPr/>
              </a:pPr>
              <a:t>09/05/2014</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173D2EFE-53F3-4B7C-90FB-7133A964AE5C}" type="slidenum">
              <a:rPr lang="es-ES" smtClean="0"/>
              <a:pPr>
                <a:defRPr/>
              </a:pPr>
              <a:t>‹Nº›</a:t>
            </a:fld>
            <a:endParaRPr lang="es-ES"/>
          </a:p>
        </p:txBody>
      </p:sp>
    </p:spTree>
    <p:extLst>
      <p:ext uri="{BB962C8B-B14F-4D97-AF65-F5344CB8AC3E}">
        <p14:creationId xmlns:p14="http://schemas.microsoft.com/office/powerpoint/2010/main" val="650508756"/>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pPr>
              <a:defRPr/>
            </a:pPr>
            <a:fld id="{86D43FEE-AD40-4215-8C3A-9B537F75B052}" type="datetimeFigureOut">
              <a:rPr lang="es-ES" smtClean="0"/>
              <a:pPr>
                <a:defRPr/>
              </a:pPr>
              <a:t>09/05/2014</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F5A330AD-3CFF-4A34-984F-995EBCD09751}" type="slidenum">
              <a:rPr lang="es-ES" smtClean="0"/>
              <a:pPr>
                <a:defRPr/>
              </a:pPr>
              <a:t>‹Nº›</a:t>
            </a:fld>
            <a:endParaRPr lang="es-ES"/>
          </a:p>
        </p:txBody>
      </p:sp>
    </p:spTree>
    <p:extLst>
      <p:ext uri="{BB962C8B-B14F-4D97-AF65-F5344CB8AC3E}">
        <p14:creationId xmlns:p14="http://schemas.microsoft.com/office/powerpoint/2010/main" val="3842858559"/>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pPr>
              <a:defRPr/>
            </a:pPr>
            <a:fld id="{7B7630A9-DA2A-41F1-BE79-EED12E11E848}" type="datetimeFigureOut">
              <a:rPr lang="es-ES" smtClean="0"/>
              <a:pPr>
                <a:defRPr/>
              </a:pPr>
              <a:t>09/05/2014</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B026F1AC-45DE-4F15-BACF-138B4732520D}" type="slidenum">
              <a:rPr lang="es-ES" smtClean="0"/>
              <a:pPr>
                <a:defRPr/>
              </a:pPr>
              <a:t>‹Nº›</a:t>
            </a:fld>
            <a:endParaRPr lang="es-ES"/>
          </a:p>
        </p:txBody>
      </p:sp>
    </p:spTree>
    <p:extLst>
      <p:ext uri="{BB962C8B-B14F-4D97-AF65-F5344CB8AC3E}">
        <p14:creationId xmlns:p14="http://schemas.microsoft.com/office/powerpoint/2010/main" val="4179691808"/>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01C55F18-E107-48E6-86DA-BE4B28462A54}" type="datetimeFigureOut">
              <a:rPr lang="es-ES" smtClean="0"/>
              <a:pPr>
                <a:defRPr/>
              </a:pPr>
              <a:t>09/05/2014</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9BC73A90-1C1A-4ACA-9B8F-F61A1822C062}" type="slidenum">
              <a:rPr lang="es-ES" smtClean="0"/>
              <a:pPr>
                <a:defRPr/>
              </a:pPr>
              <a:t>‹Nº›</a:t>
            </a:fld>
            <a:endParaRPr lang="es-ES"/>
          </a:p>
        </p:txBody>
      </p:sp>
    </p:spTree>
    <p:extLst>
      <p:ext uri="{BB962C8B-B14F-4D97-AF65-F5344CB8AC3E}">
        <p14:creationId xmlns:p14="http://schemas.microsoft.com/office/powerpoint/2010/main" val="3484227434"/>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pPr>
              <a:defRPr/>
            </a:pPr>
            <a:fld id="{1E519498-15F7-4612-B6DE-D6ACD36D3A91}" type="datetimeFigureOut">
              <a:rPr lang="es-ES" smtClean="0"/>
              <a:pPr>
                <a:defRPr/>
              </a:pPr>
              <a:t>09/05/2014</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08CBBE7F-CBD4-42E8-9650-0C79AC0C5066}" type="slidenum">
              <a:rPr lang="es-ES" smtClean="0"/>
              <a:pPr>
                <a:defRPr/>
              </a:pPr>
              <a:t>‹Nº›</a:t>
            </a:fld>
            <a:endParaRPr lang="es-ES"/>
          </a:p>
        </p:txBody>
      </p:sp>
    </p:spTree>
    <p:extLst>
      <p:ext uri="{BB962C8B-B14F-4D97-AF65-F5344CB8AC3E}">
        <p14:creationId xmlns:p14="http://schemas.microsoft.com/office/powerpoint/2010/main" val="165305636"/>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pPr>
              <a:defRPr/>
            </a:pPr>
            <a:fld id="{ED411F21-937F-4A19-BCB4-915C96037FF7}" type="datetimeFigureOut">
              <a:rPr lang="es-ES" smtClean="0"/>
              <a:pPr>
                <a:defRPr/>
              </a:pPr>
              <a:t>09/05/2014</a:t>
            </a:fld>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D3661D30-178A-44FE-A7A8-F0ACA94BE5C9}" type="slidenum">
              <a:rPr lang="es-ES" smtClean="0"/>
              <a:pPr>
                <a:defRPr/>
              </a:pPr>
              <a:t>‹Nº›</a:t>
            </a:fld>
            <a:endParaRPr lang="es-ES"/>
          </a:p>
        </p:txBody>
      </p:sp>
    </p:spTree>
    <p:extLst>
      <p:ext uri="{BB962C8B-B14F-4D97-AF65-F5344CB8AC3E}">
        <p14:creationId xmlns:p14="http://schemas.microsoft.com/office/powerpoint/2010/main" val="545091561"/>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pPr>
              <a:defRPr/>
            </a:pPr>
            <a:fld id="{F4366787-E825-4957-957A-09315F1F427E}" type="datetimeFigureOut">
              <a:rPr lang="es-ES" smtClean="0"/>
              <a:pPr>
                <a:defRPr/>
              </a:pPr>
              <a:t>09/05/2014</a:t>
            </a:fld>
            <a:endParaRPr lang="es-ES"/>
          </a:p>
        </p:txBody>
      </p:sp>
      <p:sp>
        <p:nvSpPr>
          <p:cNvPr id="4" name="3 Marcador de pie de página"/>
          <p:cNvSpPr>
            <a:spLocks noGrp="1"/>
          </p:cNvSpPr>
          <p:nvPr>
            <p:ph type="ftr" sz="quarter" idx="11"/>
          </p:nvPr>
        </p:nvSpPr>
        <p:spPr/>
        <p:txBody>
          <a:bodyPr/>
          <a:lstStyle/>
          <a:p>
            <a:pPr>
              <a:defRPr/>
            </a:pPr>
            <a:endParaRPr lang="es-ES"/>
          </a:p>
        </p:txBody>
      </p:sp>
      <p:sp>
        <p:nvSpPr>
          <p:cNvPr id="5" name="4 Marcador de número de diapositiva"/>
          <p:cNvSpPr>
            <a:spLocks noGrp="1"/>
          </p:cNvSpPr>
          <p:nvPr>
            <p:ph type="sldNum" sz="quarter" idx="12"/>
          </p:nvPr>
        </p:nvSpPr>
        <p:spPr/>
        <p:txBody>
          <a:bodyPr/>
          <a:lstStyle/>
          <a:p>
            <a:pPr>
              <a:defRPr/>
            </a:pPr>
            <a:fld id="{571D8136-7B36-4968-81C3-FE21E173E754}" type="slidenum">
              <a:rPr lang="es-ES" smtClean="0"/>
              <a:pPr>
                <a:defRPr/>
              </a:pPr>
              <a:t>‹Nº›</a:t>
            </a:fld>
            <a:endParaRPr lang="es-ES"/>
          </a:p>
        </p:txBody>
      </p:sp>
    </p:spTree>
    <p:extLst>
      <p:ext uri="{BB962C8B-B14F-4D97-AF65-F5344CB8AC3E}">
        <p14:creationId xmlns:p14="http://schemas.microsoft.com/office/powerpoint/2010/main" val="4128459504"/>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A29C571C-4C64-498A-B1FF-08BCDE7C33B1}" type="datetimeFigureOut">
              <a:rPr lang="es-ES" smtClean="0"/>
              <a:pPr>
                <a:defRPr/>
              </a:pPr>
              <a:t>09/05/2014</a:t>
            </a:fld>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092B9057-5796-4F8E-BD90-C390C95D1C06}" type="slidenum">
              <a:rPr lang="es-ES" smtClean="0"/>
              <a:pPr>
                <a:defRPr/>
              </a:pPr>
              <a:t>‹Nº›</a:t>
            </a:fld>
            <a:endParaRPr lang="es-ES"/>
          </a:p>
        </p:txBody>
      </p:sp>
    </p:spTree>
    <p:extLst>
      <p:ext uri="{BB962C8B-B14F-4D97-AF65-F5344CB8AC3E}">
        <p14:creationId xmlns:p14="http://schemas.microsoft.com/office/powerpoint/2010/main" val="2821806170"/>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28181021-B018-4BE1-86E6-289BEE10C085}" type="datetimeFigureOut">
              <a:rPr lang="es-ES" smtClean="0"/>
              <a:pPr>
                <a:defRPr/>
              </a:pPr>
              <a:t>09/05/2014</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BEEE2A29-414A-413E-AE67-7424A14D2D4A}" type="slidenum">
              <a:rPr lang="es-ES" smtClean="0"/>
              <a:pPr>
                <a:defRPr/>
              </a:pPr>
              <a:t>‹Nº›</a:t>
            </a:fld>
            <a:endParaRPr lang="es-ES"/>
          </a:p>
        </p:txBody>
      </p:sp>
    </p:spTree>
    <p:extLst>
      <p:ext uri="{BB962C8B-B14F-4D97-AF65-F5344CB8AC3E}">
        <p14:creationId xmlns:p14="http://schemas.microsoft.com/office/powerpoint/2010/main" val="3532716434"/>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0B541EA5-B23A-489A-8E73-8E216DC52ECD}" type="datetimeFigureOut">
              <a:rPr lang="es-ES" smtClean="0"/>
              <a:pPr>
                <a:defRPr/>
              </a:pPr>
              <a:t>09/05/2014</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ECB034C0-FA36-4393-90F4-AD8D9315CD0E}" type="slidenum">
              <a:rPr lang="es-ES" smtClean="0"/>
              <a:pPr>
                <a:defRPr/>
              </a:pPr>
              <a:t>‹Nº›</a:t>
            </a:fld>
            <a:endParaRPr lang="es-ES"/>
          </a:p>
        </p:txBody>
      </p:sp>
    </p:spTree>
    <p:extLst>
      <p:ext uri="{BB962C8B-B14F-4D97-AF65-F5344CB8AC3E}">
        <p14:creationId xmlns:p14="http://schemas.microsoft.com/office/powerpoint/2010/main" val="1472735339"/>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17D3A59-D7F6-4292-86C1-AB5DAF9C0514}" type="datetimeFigureOut">
              <a:rPr lang="es-ES" smtClean="0"/>
              <a:pPr>
                <a:defRPr/>
              </a:pPr>
              <a:t>09/05/2014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D3F5D09-3404-4318-A68A-FF41CD0DDABE}" type="slidenum">
              <a:rPr lang="es-ES" smtClean="0"/>
              <a:pPr>
                <a:defRPr/>
              </a:pPr>
              <a:t>‹Nº›</a:t>
            </a:fld>
            <a:endParaRPr lang="es-ES"/>
          </a:p>
        </p:txBody>
      </p:sp>
    </p:spTree>
    <p:extLst>
      <p:ext uri="{BB962C8B-B14F-4D97-AF65-F5344CB8AC3E}">
        <p14:creationId xmlns:p14="http://schemas.microsoft.com/office/powerpoint/2010/main" val="36516711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27.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23.xml"/><Relationship Id="rId5" Type="http://schemas.openxmlformats.org/officeDocument/2006/relationships/slide" Target="slide16.xml"/><Relationship Id="rId4" Type="http://schemas.openxmlformats.org/officeDocument/2006/relationships/slide" Target="slide11.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3140968"/>
            <a:ext cx="7772400" cy="2334121"/>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L" sz="9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anose="02050806060905020404" pitchFamily="18" charset="0"/>
              </a:rPr>
              <a:t>MARCADO DE </a:t>
            </a:r>
            <a:r>
              <a:rPr lang="es-CL" sz="9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anose="02050806060905020404" pitchFamily="18" charset="0"/>
              </a:rPr>
              <a:t>BÍBLIAS 1</a:t>
            </a:r>
            <a:endParaRPr lang="es-CL"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anose="02050806060905020404" pitchFamily="18" charset="0"/>
            </a:endParaRPr>
          </a:p>
        </p:txBody>
      </p:sp>
      <p:pic>
        <p:nvPicPr>
          <p:cNvPr id="1026" name="Picture 2" descr="http://guiasmayores.weebly.com/uploads/1/1/3/1/1131412/2174003_orig.gif?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60648"/>
            <a:ext cx="3063574" cy="252028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3851920" y="6381328"/>
            <a:ext cx="4968552" cy="369332"/>
          </a:xfrm>
          <a:prstGeom prst="rect">
            <a:avLst/>
          </a:prstGeom>
          <a:noFill/>
        </p:spPr>
        <p:txBody>
          <a:bodyPr wrap="square" rtlCol="0">
            <a:spAutoFit/>
          </a:bodyPr>
          <a:lstStyle/>
          <a:p>
            <a:pPr algn="r"/>
            <a:r>
              <a:rPr lang="es-CR" dirty="0" smtClean="0"/>
              <a:t>Instructor: Sergio Díaz G.</a:t>
            </a:r>
            <a:endParaRPr lang="es-CR" dirty="0"/>
          </a:p>
        </p:txBody>
      </p:sp>
    </p:spTree>
    <p:extLst>
      <p:ext uri="{BB962C8B-B14F-4D97-AF65-F5344CB8AC3E}">
        <p14:creationId xmlns:p14="http://schemas.microsoft.com/office/powerpoint/2010/main" val="4030878960"/>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1 Pentágono"/>
          <p:cNvSpPr/>
          <p:nvPr/>
        </p:nvSpPr>
        <p:spPr>
          <a:xfrm>
            <a:off x="142844" y="428604"/>
            <a:ext cx="2428892" cy="714380"/>
          </a:xfrm>
          <a:prstGeom prst="homePlat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nl-NL" sz="4800" dirty="0"/>
              <a:t>LÍNEAS</a:t>
            </a:r>
            <a:endParaRPr lang="es-ES" sz="4800" dirty="0"/>
          </a:p>
        </p:txBody>
      </p:sp>
      <p:cxnSp>
        <p:nvCxnSpPr>
          <p:cNvPr id="7" name="6 Conector recto"/>
          <p:cNvCxnSpPr/>
          <p:nvPr/>
        </p:nvCxnSpPr>
        <p:spPr>
          <a:xfrm>
            <a:off x="357188" y="6500813"/>
            <a:ext cx="8286750" cy="15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223" name="7 CuadroTexto"/>
          <p:cNvSpPr txBox="1">
            <a:spLocks noChangeArrowheads="1"/>
          </p:cNvSpPr>
          <p:nvPr/>
        </p:nvSpPr>
        <p:spPr bwMode="auto">
          <a:xfrm>
            <a:off x="2643188" y="500063"/>
            <a:ext cx="542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Líneas conectivas</a:t>
            </a:r>
          </a:p>
        </p:txBody>
      </p:sp>
      <p:sp>
        <p:nvSpPr>
          <p:cNvPr id="9224" name="18 Rectángulo"/>
          <p:cNvSpPr>
            <a:spLocks noChangeArrowheads="1"/>
          </p:cNvSpPr>
          <p:nvPr/>
        </p:nvSpPr>
        <p:spPr bwMode="auto">
          <a:xfrm>
            <a:off x="1928813" y="1928813"/>
            <a:ext cx="5715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s-CL" sz="2400" b="1">
                <a:latin typeface="Calibri" pitchFamily="34" charset="0"/>
              </a:rPr>
              <a:t>22 </a:t>
            </a:r>
            <a:r>
              <a:rPr lang="es-CL" sz="2400">
                <a:latin typeface="Calibri" pitchFamily="34" charset="0"/>
              </a:rPr>
              <a:t>[</a:t>
            </a:r>
            <a:r>
              <a:rPr lang="es-CL" sz="2400" i="1">
                <a:latin typeface="Calibri" pitchFamily="34" charset="0"/>
              </a:rPr>
              <a:t>Jet - </a:t>
            </a:r>
            <a:r>
              <a:rPr lang="es-CL" sz="2400">
                <a:latin typeface="Calibri" pitchFamily="34" charset="0"/>
              </a:rPr>
              <a:t>] El gran amor del Señor nunca se acaba,</a:t>
            </a:r>
            <a:r>
              <a:rPr lang="es-CL" sz="2400" baseline="30000">
                <a:latin typeface="Calibri" pitchFamily="34" charset="0"/>
              </a:rPr>
              <a:t>[2]</a:t>
            </a:r>
            <a:endParaRPr lang="es-ES" sz="2400">
              <a:latin typeface="Calibri" pitchFamily="34" charset="0"/>
            </a:endParaRPr>
          </a:p>
          <a:p>
            <a:pPr>
              <a:lnSpc>
                <a:spcPct val="150000"/>
              </a:lnSpc>
            </a:pPr>
            <a:r>
              <a:rPr lang="es-CL" sz="2400">
                <a:latin typeface="Calibri" pitchFamily="34" charset="0"/>
              </a:rPr>
              <a:t> y su compasión jamás se agota.</a:t>
            </a:r>
            <a:endParaRPr lang="nl-NL" sz="2400" b="1">
              <a:latin typeface="Calibri" pitchFamily="34" charset="0"/>
            </a:endParaRPr>
          </a:p>
          <a:p>
            <a:pPr>
              <a:lnSpc>
                <a:spcPct val="150000"/>
              </a:lnSpc>
            </a:pPr>
            <a:r>
              <a:rPr lang="es-CL" sz="2400" b="1">
                <a:latin typeface="Calibri" pitchFamily="34" charset="0"/>
              </a:rPr>
              <a:t>23 </a:t>
            </a:r>
            <a:r>
              <a:rPr lang="es-CL" sz="2400">
                <a:latin typeface="Calibri" pitchFamily="34" charset="0"/>
              </a:rPr>
              <a:t> Cada mañana se renuevan sus bondades; </a:t>
            </a:r>
            <a:endParaRPr lang="es-ES" sz="2400">
              <a:latin typeface="Calibri" pitchFamily="34" charset="0"/>
            </a:endParaRPr>
          </a:p>
          <a:p>
            <a:pPr>
              <a:lnSpc>
                <a:spcPct val="150000"/>
              </a:lnSpc>
            </a:pPr>
            <a:r>
              <a:rPr lang="es-CL" sz="2400">
                <a:latin typeface="Calibri" pitchFamily="34" charset="0"/>
              </a:rPr>
              <a:t> ¡muy grande es su fidelidad!</a:t>
            </a:r>
            <a:endParaRPr lang="es-ES" sz="2400">
              <a:latin typeface="Calibri" pitchFamily="34" charset="0"/>
            </a:endParaRPr>
          </a:p>
        </p:txBody>
      </p:sp>
      <p:sp>
        <p:nvSpPr>
          <p:cNvPr id="20" name="19 Elipse"/>
          <p:cNvSpPr/>
          <p:nvPr/>
        </p:nvSpPr>
        <p:spPr>
          <a:xfrm>
            <a:off x="4070350" y="2071688"/>
            <a:ext cx="858838" cy="50006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1" name="20 Elipse"/>
          <p:cNvSpPr/>
          <p:nvPr/>
        </p:nvSpPr>
        <p:spPr>
          <a:xfrm>
            <a:off x="2570163" y="3143250"/>
            <a:ext cx="1428750" cy="5016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2" name="21 Elipse"/>
          <p:cNvSpPr/>
          <p:nvPr/>
        </p:nvSpPr>
        <p:spPr>
          <a:xfrm>
            <a:off x="1927225" y="4216400"/>
            <a:ext cx="1428750" cy="50006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3" name="22 Elipse"/>
          <p:cNvSpPr/>
          <p:nvPr/>
        </p:nvSpPr>
        <p:spPr>
          <a:xfrm>
            <a:off x="4284663" y="4787900"/>
            <a:ext cx="1430337" cy="50006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4" name="23 Elipse"/>
          <p:cNvSpPr/>
          <p:nvPr/>
        </p:nvSpPr>
        <p:spPr>
          <a:xfrm>
            <a:off x="6000750" y="2071688"/>
            <a:ext cx="857250" cy="500062"/>
          </a:xfrm>
          <a:prstGeom prst="ellipse">
            <a:avLst/>
          </a:prstGeom>
          <a:no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5" name="24 Elipse"/>
          <p:cNvSpPr/>
          <p:nvPr/>
        </p:nvSpPr>
        <p:spPr>
          <a:xfrm>
            <a:off x="3998913" y="3143250"/>
            <a:ext cx="2001837" cy="501650"/>
          </a:xfrm>
          <a:prstGeom prst="ellipse">
            <a:avLst/>
          </a:prstGeom>
          <a:no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6" name="25 Elipse"/>
          <p:cNvSpPr/>
          <p:nvPr/>
        </p:nvSpPr>
        <p:spPr>
          <a:xfrm>
            <a:off x="4498975" y="3716338"/>
            <a:ext cx="1287463" cy="500062"/>
          </a:xfrm>
          <a:prstGeom prst="ellipse">
            <a:avLst/>
          </a:prstGeom>
          <a:no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7" name="26 Elipse"/>
          <p:cNvSpPr/>
          <p:nvPr/>
        </p:nvSpPr>
        <p:spPr>
          <a:xfrm>
            <a:off x="3141663" y="2071688"/>
            <a:ext cx="928687" cy="50006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8" name="27 Elipse"/>
          <p:cNvSpPr/>
          <p:nvPr/>
        </p:nvSpPr>
        <p:spPr>
          <a:xfrm>
            <a:off x="1998663" y="4787900"/>
            <a:ext cx="1643062" cy="50006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cxnSp>
        <p:nvCxnSpPr>
          <p:cNvPr id="30" name="29 Conector recto"/>
          <p:cNvCxnSpPr>
            <a:stCxn id="24" idx="4"/>
            <a:endCxn id="25" idx="0"/>
          </p:cNvCxnSpPr>
          <p:nvPr/>
        </p:nvCxnSpPr>
        <p:spPr>
          <a:xfrm rot="5400000">
            <a:off x="5429250" y="2143125"/>
            <a:ext cx="571500" cy="1428750"/>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a:stCxn id="26" idx="0"/>
          </p:cNvCxnSpPr>
          <p:nvPr/>
        </p:nvCxnSpPr>
        <p:spPr>
          <a:xfrm rot="16200000" flipV="1">
            <a:off x="4999831" y="3572670"/>
            <a:ext cx="73025" cy="214312"/>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33 Conector recto"/>
          <p:cNvCxnSpPr>
            <a:stCxn id="20" idx="4"/>
            <a:endCxn id="21" idx="0"/>
          </p:cNvCxnSpPr>
          <p:nvPr/>
        </p:nvCxnSpPr>
        <p:spPr>
          <a:xfrm rot="5400000">
            <a:off x="3606007" y="2250281"/>
            <a:ext cx="571500" cy="121443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34 Conector recto"/>
          <p:cNvCxnSpPr>
            <a:stCxn id="21" idx="4"/>
          </p:cNvCxnSpPr>
          <p:nvPr/>
        </p:nvCxnSpPr>
        <p:spPr>
          <a:xfrm rot="5400000">
            <a:off x="2714625" y="3644900"/>
            <a:ext cx="569913" cy="569913"/>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a:stCxn id="23" idx="0"/>
          </p:cNvCxnSpPr>
          <p:nvPr/>
        </p:nvCxnSpPr>
        <p:spPr>
          <a:xfrm rot="16200000" flipV="1">
            <a:off x="3785394" y="3572669"/>
            <a:ext cx="73025" cy="235743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38 Pentágono">
            <a:hlinkClick r:id="rId3" action="ppaction://hlinksldjump"/>
          </p:cNvPr>
          <p:cNvSpPr/>
          <p:nvPr/>
        </p:nvSpPr>
        <p:spPr>
          <a:xfrm flipH="1">
            <a:off x="7358082" y="6072206"/>
            <a:ext cx="1428760" cy="571504"/>
          </a:xfrm>
          <a:prstGeom prst="homePlat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nl-NL" sz="2800" dirty="0">
                <a:latin typeface="Trebuchet MS" pitchFamily="34" charset="0"/>
              </a:rPr>
              <a:t>índice</a:t>
            </a:r>
            <a:endParaRPr lang="es-ES" sz="2800" dirty="0">
              <a:latin typeface="Trebuchet MS" pitchFamily="34" charset="0"/>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6"/>
          </a:lnRef>
          <a:fillRef idx="0">
            <a:schemeClr val="accent6"/>
          </a:fillRef>
          <a:effectRef idx="2">
            <a:schemeClr val="accent6"/>
          </a:effectRef>
          <a:fontRef idx="minor">
            <a:schemeClr val="tx1"/>
          </a:fontRef>
        </p:style>
      </p:cxnSp>
      <p:sp>
        <p:nvSpPr>
          <p:cNvPr id="29" name="28 Pentágono"/>
          <p:cNvSpPr/>
          <p:nvPr/>
        </p:nvSpPr>
        <p:spPr>
          <a:xfrm>
            <a:off x="71406" y="428604"/>
            <a:ext cx="3214710" cy="642942"/>
          </a:xfrm>
          <a:prstGeom prst="homePlat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SÍMBOLOS</a:t>
            </a:r>
            <a:endParaRPr lang="es-ES" sz="4800" dirty="0">
              <a:latin typeface="Trebuchet MS" pitchFamily="34" charset="0"/>
            </a:endParaRPr>
          </a:p>
        </p:txBody>
      </p:sp>
      <p:sp>
        <p:nvSpPr>
          <p:cNvPr id="10247" name="31 CuadroTexto"/>
          <p:cNvSpPr txBox="1">
            <a:spLocks noChangeArrowheads="1"/>
          </p:cNvSpPr>
          <p:nvPr/>
        </p:nvSpPr>
        <p:spPr bwMode="auto">
          <a:xfrm>
            <a:off x="1143000" y="3143250"/>
            <a:ext cx="72866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Font typeface="Wingdings" pitchFamily="2" charset="2"/>
              <a:buChar char="ü"/>
            </a:pPr>
            <a:r>
              <a:rPr lang="nl-NL" sz="4000">
                <a:latin typeface="Trebuchet MS" pitchFamily="34" charset="0"/>
              </a:rPr>
              <a:t>Signos</a:t>
            </a:r>
          </a:p>
          <a:p>
            <a:pPr algn="ctr">
              <a:buFont typeface="Wingdings" pitchFamily="2" charset="2"/>
              <a:buChar char="ü"/>
            </a:pPr>
            <a:r>
              <a:rPr lang="nl-NL" sz="4000">
                <a:latin typeface="Trebuchet MS" pitchFamily="34" charset="0"/>
              </a:rPr>
              <a:t>Iniciales</a:t>
            </a:r>
          </a:p>
          <a:p>
            <a:pPr algn="ctr">
              <a:buFont typeface="Wingdings" pitchFamily="2" charset="2"/>
              <a:buChar char="ü"/>
            </a:pPr>
            <a:r>
              <a:rPr lang="nl-NL" sz="4000">
                <a:latin typeface="Trebuchet MS" pitchFamily="34" charset="0"/>
              </a:rPr>
              <a:t>Figuras</a:t>
            </a:r>
            <a:endParaRPr lang="es-ES" sz="4000">
              <a:latin typeface="Trebuchet MS" pitchFamily="34" charset="0"/>
            </a:endParaRPr>
          </a:p>
        </p:txBody>
      </p:sp>
      <p:sp>
        <p:nvSpPr>
          <p:cNvPr id="10248" name="32 CuadroTexto"/>
          <p:cNvSpPr txBox="1">
            <a:spLocks noChangeArrowheads="1"/>
          </p:cNvSpPr>
          <p:nvPr/>
        </p:nvSpPr>
        <p:spPr bwMode="auto">
          <a:xfrm>
            <a:off x="1285875" y="1143000"/>
            <a:ext cx="71437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ES" sz="3200">
                <a:latin typeface="Trebuchet MS" pitchFamily="34" charset="0"/>
              </a:rPr>
              <a:t>Son un auxilio de tipo visual que encierran un gran significado y expresan mucho con una sola figura.</a:t>
            </a:r>
            <a:endParaRPr lang="es-ES" sz="4000">
              <a:latin typeface="Trebuchet MS" pitchFamily="34"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6"/>
          </a:lnRef>
          <a:fillRef idx="0">
            <a:schemeClr val="accent6"/>
          </a:fillRef>
          <a:effectRef idx="2">
            <a:schemeClr val="accent6"/>
          </a:effectRef>
          <a:fontRef idx="minor">
            <a:schemeClr val="tx1"/>
          </a:fontRef>
        </p:style>
      </p:cxnSp>
      <p:sp>
        <p:nvSpPr>
          <p:cNvPr id="29" name="28 Pentágono"/>
          <p:cNvSpPr/>
          <p:nvPr/>
        </p:nvSpPr>
        <p:spPr>
          <a:xfrm>
            <a:off x="71406" y="428604"/>
            <a:ext cx="3214710" cy="642942"/>
          </a:xfrm>
          <a:prstGeom prst="homePlat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SÍMBOLOS</a:t>
            </a:r>
            <a:endParaRPr lang="es-ES" sz="4800" dirty="0">
              <a:latin typeface="Trebuchet MS" pitchFamily="34" charset="0"/>
            </a:endParaRPr>
          </a:p>
        </p:txBody>
      </p:sp>
      <p:sp>
        <p:nvSpPr>
          <p:cNvPr id="11271" name="7 Rectángulo"/>
          <p:cNvSpPr>
            <a:spLocks noChangeArrowheads="1"/>
          </p:cNvSpPr>
          <p:nvPr/>
        </p:nvSpPr>
        <p:spPr bwMode="auto">
          <a:xfrm>
            <a:off x="2000250" y="1214438"/>
            <a:ext cx="40005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CL" sz="2400" b="1">
                <a:latin typeface="Calibri" pitchFamily="34" charset="0"/>
              </a:rPr>
              <a:t>18 </a:t>
            </a:r>
            <a:r>
              <a:rPr lang="es-CL" sz="2400">
                <a:latin typeface="Calibri" pitchFamily="34" charset="0"/>
              </a:rPr>
              <a:t>Se reparten entre ellos mis vestidos </a:t>
            </a:r>
            <a:endParaRPr lang="es-ES" sz="2400">
              <a:latin typeface="Calibri" pitchFamily="34" charset="0"/>
            </a:endParaRPr>
          </a:p>
          <a:p>
            <a:r>
              <a:rPr lang="es-CL" sz="2400">
                <a:latin typeface="Calibri" pitchFamily="34" charset="0"/>
              </a:rPr>
              <a:t> y sobre mi ropa echan suertes.</a:t>
            </a:r>
            <a:endParaRPr lang="es-ES" sz="2400">
              <a:latin typeface="Calibri" pitchFamily="34" charset="0"/>
            </a:endParaRPr>
          </a:p>
        </p:txBody>
      </p:sp>
      <p:cxnSp>
        <p:nvCxnSpPr>
          <p:cNvPr id="12" name="11 Conector recto"/>
          <p:cNvCxnSpPr/>
          <p:nvPr/>
        </p:nvCxnSpPr>
        <p:spPr>
          <a:xfrm rot="5400000">
            <a:off x="999332" y="1856581"/>
            <a:ext cx="857250"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10800000">
            <a:off x="1090613" y="1712913"/>
            <a:ext cx="642937"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274" name="15 Rectángulo"/>
          <p:cNvSpPr>
            <a:spLocks noChangeArrowheads="1"/>
          </p:cNvSpPr>
          <p:nvPr/>
        </p:nvSpPr>
        <p:spPr bwMode="auto">
          <a:xfrm>
            <a:off x="2357438" y="3000375"/>
            <a:ext cx="5286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b="1">
                <a:latin typeface="Calibri" pitchFamily="34" charset="0"/>
              </a:rPr>
              <a:t>14 </a:t>
            </a:r>
            <a:r>
              <a:rPr lang="es-CL" sz="2400">
                <a:latin typeface="Calibri" pitchFamily="34" charset="0"/>
              </a:rPr>
              <a:t>Que la gracia del Señor Jesucristo, el amor de Dios y la comunión del Espíritu Santo sean con todos ustedes.</a:t>
            </a:r>
            <a:endParaRPr lang="es-ES" sz="2400">
              <a:latin typeface="Calibri" pitchFamily="34" charset="0"/>
            </a:endParaRPr>
          </a:p>
        </p:txBody>
      </p:sp>
      <p:sp>
        <p:nvSpPr>
          <p:cNvPr id="17" name="16 Triángulo isósceles"/>
          <p:cNvSpPr/>
          <p:nvPr/>
        </p:nvSpPr>
        <p:spPr>
          <a:xfrm>
            <a:off x="7715250" y="3214688"/>
            <a:ext cx="714375" cy="642937"/>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1276" name="17 Rectángulo"/>
          <p:cNvSpPr>
            <a:spLocks noChangeArrowheads="1"/>
          </p:cNvSpPr>
          <p:nvPr/>
        </p:nvSpPr>
        <p:spPr bwMode="auto">
          <a:xfrm>
            <a:off x="1857375" y="4714875"/>
            <a:ext cx="52863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b="1">
                <a:latin typeface="Calibri" pitchFamily="34" charset="0"/>
              </a:rPr>
              <a:t>44 </a:t>
            </a:r>
            <a:r>
              <a:rPr lang="es-CL" sz="2400">
                <a:latin typeface="Calibri" pitchFamily="34" charset="0"/>
              </a:rPr>
              <a:t>Todos los creyentes estaban juntos y tenían todo en común:</a:t>
            </a:r>
            <a:endParaRPr lang="es-ES" sz="2400">
              <a:latin typeface="Calibri" pitchFamily="34" charset="0"/>
            </a:endParaRPr>
          </a:p>
        </p:txBody>
      </p:sp>
      <p:sp>
        <p:nvSpPr>
          <p:cNvPr id="19" name="18 Arco"/>
          <p:cNvSpPr/>
          <p:nvPr/>
        </p:nvSpPr>
        <p:spPr>
          <a:xfrm rot="19052585">
            <a:off x="896938" y="5000625"/>
            <a:ext cx="914400" cy="914400"/>
          </a:xfrm>
          <a:prstGeom prst="arc">
            <a:avLst>
              <a:gd name="adj1" fmla="val 13423622"/>
              <a:gd name="adj2" fmla="val 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20" name="19 Arco"/>
          <p:cNvSpPr/>
          <p:nvPr/>
        </p:nvSpPr>
        <p:spPr>
          <a:xfrm rot="10325775">
            <a:off x="852488" y="4416425"/>
            <a:ext cx="914400" cy="914400"/>
          </a:xfrm>
          <a:prstGeom prst="arc">
            <a:avLst>
              <a:gd name="adj1" fmla="val 13423622"/>
              <a:gd name="adj2" fmla="val 20962039"/>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11279" name="20 CuadroTexto"/>
          <p:cNvSpPr txBox="1">
            <a:spLocks noChangeArrowheads="1"/>
          </p:cNvSpPr>
          <p:nvPr/>
        </p:nvSpPr>
        <p:spPr bwMode="auto">
          <a:xfrm>
            <a:off x="3357563" y="357188"/>
            <a:ext cx="542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Signos</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6"/>
          </a:lnRef>
          <a:fillRef idx="0">
            <a:schemeClr val="accent6"/>
          </a:fillRef>
          <a:effectRef idx="2">
            <a:schemeClr val="accent6"/>
          </a:effectRef>
          <a:fontRef idx="minor">
            <a:schemeClr val="tx1"/>
          </a:fontRef>
        </p:style>
      </p:cxnSp>
      <p:sp>
        <p:nvSpPr>
          <p:cNvPr id="29" name="28 Pentágono"/>
          <p:cNvSpPr/>
          <p:nvPr/>
        </p:nvSpPr>
        <p:spPr>
          <a:xfrm>
            <a:off x="71406" y="428604"/>
            <a:ext cx="3214710" cy="642942"/>
          </a:xfrm>
          <a:prstGeom prst="homePlat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SÍMBOLOS</a:t>
            </a:r>
            <a:endParaRPr lang="es-ES" sz="4800" dirty="0">
              <a:latin typeface="Trebuchet MS" pitchFamily="34" charset="0"/>
            </a:endParaRPr>
          </a:p>
        </p:txBody>
      </p:sp>
      <p:sp>
        <p:nvSpPr>
          <p:cNvPr id="12295" name="7 Rectángulo"/>
          <p:cNvSpPr>
            <a:spLocks noChangeArrowheads="1"/>
          </p:cNvSpPr>
          <p:nvPr/>
        </p:nvSpPr>
        <p:spPr bwMode="auto">
          <a:xfrm>
            <a:off x="2000250" y="1714500"/>
            <a:ext cx="33575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nl-NL" sz="2800">
                <a:latin typeface="Trebuchet MS" pitchFamily="34" charset="0"/>
              </a:rPr>
              <a:t>Sacrificio de Jesús</a:t>
            </a:r>
            <a:endParaRPr lang="es-ES" sz="2800">
              <a:latin typeface="Trebuchet MS" pitchFamily="34" charset="0"/>
            </a:endParaRPr>
          </a:p>
        </p:txBody>
      </p:sp>
      <p:cxnSp>
        <p:nvCxnSpPr>
          <p:cNvPr id="12" name="11 Conector recto"/>
          <p:cNvCxnSpPr/>
          <p:nvPr/>
        </p:nvCxnSpPr>
        <p:spPr>
          <a:xfrm rot="5400000">
            <a:off x="999332" y="1856581"/>
            <a:ext cx="857250"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10800000">
            <a:off x="1090613" y="1712913"/>
            <a:ext cx="642937"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298" name="15 Rectángulo"/>
          <p:cNvSpPr>
            <a:spLocks noChangeArrowheads="1"/>
          </p:cNvSpPr>
          <p:nvPr/>
        </p:nvSpPr>
        <p:spPr bwMode="auto">
          <a:xfrm>
            <a:off x="2357438" y="3000375"/>
            <a:ext cx="3429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2800">
                <a:latin typeface="Trebuchet MS" pitchFamily="34" charset="0"/>
              </a:rPr>
              <a:t>Deidad / Trinidad</a:t>
            </a:r>
            <a:endParaRPr lang="es-ES" sz="2800">
              <a:latin typeface="Trebuchet MS" pitchFamily="34" charset="0"/>
            </a:endParaRPr>
          </a:p>
        </p:txBody>
      </p:sp>
      <p:sp>
        <p:nvSpPr>
          <p:cNvPr id="17" name="16 Triángulo isósceles"/>
          <p:cNvSpPr/>
          <p:nvPr/>
        </p:nvSpPr>
        <p:spPr>
          <a:xfrm>
            <a:off x="1071563" y="2857500"/>
            <a:ext cx="714375" cy="642938"/>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300" name="17 Rectángulo"/>
          <p:cNvSpPr>
            <a:spLocks noChangeArrowheads="1"/>
          </p:cNvSpPr>
          <p:nvPr/>
        </p:nvSpPr>
        <p:spPr bwMode="auto">
          <a:xfrm>
            <a:off x="2428875" y="4143375"/>
            <a:ext cx="2714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2800">
                <a:latin typeface="Trebuchet MS" pitchFamily="34" charset="0"/>
              </a:rPr>
              <a:t>Iglesia</a:t>
            </a:r>
            <a:endParaRPr lang="es-ES" sz="2800">
              <a:latin typeface="Trebuchet MS" pitchFamily="34" charset="0"/>
            </a:endParaRPr>
          </a:p>
        </p:txBody>
      </p:sp>
      <p:sp>
        <p:nvSpPr>
          <p:cNvPr id="19" name="18 Arco"/>
          <p:cNvSpPr/>
          <p:nvPr/>
        </p:nvSpPr>
        <p:spPr>
          <a:xfrm rot="19052585">
            <a:off x="1174750" y="4357688"/>
            <a:ext cx="914400" cy="914400"/>
          </a:xfrm>
          <a:prstGeom prst="arc">
            <a:avLst>
              <a:gd name="adj1" fmla="val 13423622"/>
              <a:gd name="adj2" fmla="val 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20" name="19 Arco"/>
          <p:cNvSpPr/>
          <p:nvPr/>
        </p:nvSpPr>
        <p:spPr>
          <a:xfrm rot="10325775">
            <a:off x="1130300" y="3773488"/>
            <a:ext cx="914400" cy="914400"/>
          </a:xfrm>
          <a:prstGeom prst="arc">
            <a:avLst>
              <a:gd name="adj1" fmla="val 13423622"/>
              <a:gd name="adj2" fmla="val 20962039"/>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12303" name="13 Rectángulo"/>
          <p:cNvSpPr>
            <a:spLocks noChangeArrowheads="1"/>
          </p:cNvSpPr>
          <p:nvPr/>
        </p:nvSpPr>
        <p:spPr bwMode="auto">
          <a:xfrm>
            <a:off x="5786438" y="2428875"/>
            <a:ext cx="2714625"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nl-NL" sz="3200">
                <a:latin typeface="Trebuchet MS" pitchFamily="34" charset="0"/>
              </a:rPr>
              <a:t>Puede crear su propio sistema se signos.</a:t>
            </a:r>
            <a:endParaRPr lang="es-ES" sz="3200">
              <a:latin typeface="Trebuchet MS" pitchFamily="34" charset="0"/>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6"/>
          </a:lnRef>
          <a:fillRef idx="0">
            <a:schemeClr val="accent6"/>
          </a:fillRef>
          <a:effectRef idx="2">
            <a:schemeClr val="accent6"/>
          </a:effectRef>
          <a:fontRef idx="minor">
            <a:schemeClr val="tx1"/>
          </a:fontRef>
        </p:style>
      </p:cxnSp>
      <p:sp>
        <p:nvSpPr>
          <p:cNvPr id="29" name="28 Pentágono"/>
          <p:cNvSpPr/>
          <p:nvPr/>
        </p:nvSpPr>
        <p:spPr>
          <a:xfrm>
            <a:off x="71406" y="428604"/>
            <a:ext cx="3214710" cy="642942"/>
          </a:xfrm>
          <a:prstGeom prst="homePlat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SÍMBOLOS</a:t>
            </a:r>
            <a:endParaRPr lang="es-ES" sz="4800" dirty="0">
              <a:latin typeface="Trebuchet MS" pitchFamily="34" charset="0"/>
            </a:endParaRPr>
          </a:p>
        </p:txBody>
      </p:sp>
      <p:sp>
        <p:nvSpPr>
          <p:cNvPr id="13319" name="20 CuadroTexto"/>
          <p:cNvSpPr txBox="1">
            <a:spLocks noChangeArrowheads="1"/>
          </p:cNvSpPr>
          <p:nvPr/>
        </p:nvSpPr>
        <p:spPr bwMode="auto">
          <a:xfrm>
            <a:off x="3357563" y="357188"/>
            <a:ext cx="542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Iniciales</a:t>
            </a:r>
          </a:p>
        </p:txBody>
      </p:sp>
      <p:sp>
        <p:nvSpPr>
          <p:cNvPr id="13320" name="13 Rectángulo"/>
          <p:cNvSpPr>
            <a:spLocks noChangeArrowheads="1"/>
          </p:cNvSpPr>
          <p:nvPr/>
        </p:nvSpPr>
        <p:spPr bwMode="auto">
          <a:xfrm>
            <a:off x="1143000" y="1357313"/>
            <a:ext cx="6715125"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a:latin typeface="Calibri" pitchFamily="34" charset="0"/>
              </a:rPr>
              <a:t>15 Supongamos que un hermano o una hermana no tienen con qué vestirse y carecen del alimento diario, 16 y uno de ustedes les dice: "Que les vaya bien; abríguense y coman hasta saciarse", pero no les da lo necesario para el cuerpo. ¿De qué servirá eso? 17 Así también la fe por sí sola, si no tiene obras, está muerta.</a:t>
            </a:r>
            <a:endParaRPr lang="es-ES" sz="2400">
              <a:latin typeface="Calibri" pitchFamily="34" charset="0"/>
            </a:endParaRPr>
          </a:p>
          <a:p>
            <a:pPr algn="just"/>
            <a:endParaRPr lang="es-ES" sz="2400">
              <a:latin typeface="Calibri" pitchFamily="34" charset="0"/>
            </a:endParaRPr>
          </a:p>
        </p:txBody>
      </p:sp>
      <p:sp>
        <p:nvSpPr>
          <p:cNvPr id="13321" name="14 Rectángulo"/>
          <p:cNvSpPr>
            <a:spLocks noChangeArrowheads="1"/>
          </p:cNvSpPr>
          <p:nvPr/>
        </p:nvSpPr>
        <p:spPr bwMode="auto">
          <a:xfrm>
            <a:off x="500063" y="1285875"/>
            <a:ext cx="785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3600" b="1">
                <a:latin typeface="Calibri" pitchFamily="34" charset="0"/>
              </a:rPr>
              <a:t>VC</a:t>
            </a:r>
            <a:endParaRPr lang="es-ES" sz="3600" b="1">
              <a:latin typeface="Calibri" pitchFamily="34" charset="0"/>
            </a:endParaRPr>
          </a:p>
        </p:txBody>
      </p:sp>
      <p:sp>
        <p:nvSpPr>
          <p:cNvPr id="13322" name="21 Rectángulo"/>
          <p:cNvSpPr>
            <a:spLocks noChangeArrowheads="1"/>
          </p:cNvSpPr>
          <p:nvPr/>
        </p:nvSpPr>
        <p:spPr bwMode="auto">
          <a:xfrm>
            <a:off x="4286250" y="4143375"/>
            <a:ext cx="4357688"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CL" sz="2400" b="1">
                <a:latin typeface="Calibri" pitchFamily="34" charset="0"/>
              </a:rPr>
              <a:t>5 </a:t>
            </a:r>
            <a:r>
              <a:rPr lang="es-CL" sz="2400">
                <a:latin typeface="Calibri" pitchFamily="34" charset="0"/>
              </a:rPr>
              <a:t> --Yo te aseguro que quien no nazca de agua y del Espíritu, no puede entrar en el reino de Dios --respondió Jesús--.</a:t>
            </a:r>
            <a:endParaRPr lang="es-ES" sz="2400">
              <a:latin typeface="Calibri" pitchFamily="34" charset="0"/>
            </a:endParaRPr>
          </a:p>
          <a:p>
            <a:pPr algn="just"/>
            <a:endParaRPr lang="es-ES" sz="2400">
              <a:latin typeface="Calibri" pitchFamily="34" charset="0"/>
            </a:endParaRPr>
          </a:p>
        </p:txBody>
      </p:sp>
      <p:sp>
        <p:nvSpPr>
          <p:cNvPr id="13323" name="22 Rectángulo"/>
          <p:cNvSpPr>
            <a:spLocks noChangeArrowheads="1"/>
          </p:cNvSpPr>
          <p:nvPr/>
        </p:nvSpPr>
        <p:spPr bwMode="auto">
          <a:xfrm>
            <a:off x="3714750" y="4143375"/>
            <a:ext cx="5000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3600" b="1">
                <a:latin typeface="Calibri" pitchFamily="34" charset="0"/>
              </a:rPr>
              <a:t>B</a:t>
            </a:r>
            <a:endParaRPr lang="es-ES" sz="3600" b="1">
              <a:latin typeface="Calibri" pitchFamily="34" charset="0"/>
            </a:endParaRPr>
          </a:p>
        </p:txBody>
      </p:sp>
      <p:sp>
        <p:nvSpPr>
          <p:cNvPr id="13324" name="23 Rectángulo"/>
          <p:cNvSpPr>
            <a:spLocks noChangeArrowheads="1"/>
          </p:cNvSpPr>
          <p:nvPr/>
        </p:nvSpPr>
        <p:spPr bwMode="auto">
          <a:xfrm>
            <a:off x="714375" y="4711700"/>
            <a:ext cx="785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3600" b="1">
                <a:latin typeface="Calibri" pitchFamily="34" charset="0"/>
              </a:rPr>
              <a:t>VC</a:t>
            </a:r>
            <a:endParaRPr lang="es-ES" sz="3600" b="1">
              <a:latin typeface="Calibri" pitchFamily="34" charset="0"/>
            </a:endParaRPr>
          </a:p>
        </p:txBody>
      </p:sp>
      <p:sp>
        <p:nvSpPr>
          <p:cNvPr id="13325" name="24 Rectángulo"/>
          <p:cNvSpPr>
            <a:spLocks noChangeArrowheads="1"/>
          </p:cNvSpPr>
          <p:nvPr/>
        </p:nvSpPr>
        <p:spPr bwMode="auto">
          <a:xfrm>
            <a:off x="857250" y="5568950"/>
            <a:ext cx="5000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3600" b="1">
                <a:latin typeface="Calibri" pitchFamily="34" charset="0"/>
              </a:rPr>
              <a:t>B</a:t>
            </a:r>
            <a:endParaRPr lang="es-ES" sz="3600" b="1">
              <a:latin typeface="Calibri" pitchFamily="34" charset="0"/>
            </a:endParaRPr>
          </a:p>
        </p:txBody>
      </p:sp>
      <p:sp>
        <p:nvSpPr>
          <p:cNvPr id="13326" name="25 Rectángulo"/>
          <p:cNvSpPr>
            <a:spLocks noChangeArrowheads="1"/>
          </p:cNvSpPr>
          <p:nvPr/>
        </p:nvSpPr>
        <p:spPr bwMode="auto">
          <a:xfrm>
            <a:off x="1500188" y="4783138"/>
            <a:ext cx="23574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2800">
                <a:latin typeface="Trebuchet MS" pitchFamily="34" charset="0"/>
              </a:rPr>
              <a:t>Vida cristiana</a:t>
            </a:r>
            <a:endParaRPr lang="es-ES" sz="2800">
              <a:latin typeface="Trebuchet MS" pitchFamily="34" charset="0"/>
            </a:endParaRPr>
          </a:p>
        </p:txBody>
      </p:sp>
      <p:sp>
        <p:nvSpPr>
          <p:cNvPr id="13327" name="26 Rectángulo"/>
          <p:cNvSpPr>
            <a:spLocks noChangeArrowheads="1"/>
          </p:cNvSpPr>
          <p:nvPr/>
        </p:nvSpPr>
        <p:spPr bwMode="auto">
          <a:xfrm>
            <a:off x="1500188" y="5500688"/>
            <a:ext cx="23574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2800">
                <a:latin typeface="Trebuchet MS" pitchFamily="34" charset="0"/>
              </a:rPr>
              <a:t>Bautismo</a:t>
            </a:r>
            <a:endParaRPr lang="es-ES" sz="2800">
              <a:latin typeface="Trebuchet MS" pitchFamily="34" charset="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6"/>
          </a:lnRef>
          <a:fillRef idx="0">
            <a:schemeClr val="accent6"/>
          </a:fillRef>
          <a:effectRef idx="2">
            <a:schemeClr val="accent6"/>
          </a:effectRef>
          <a:fontRef idx="minor">
            <a:schemeClr val="tx1"/>
          </a:fontRef>
        </p:style>
      </p:cxnSp>
      <p:sp>
        <p:nvSpPr>
          <p:cNvPr id="29" name="28 Pentágono"/>
          <p:cNvSpPr/>
          <p:nvPr/>
        </p:nvSpPr>
        <p:spPr>
          <a:xfrm>
            <a:off x="71406" y="428604"/>
            <a:ext cx="3214710" cy="642942"/>
          </a:xfrm>
          <a:prstGeom prst="homePlat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SÍMBOLOS</a:t>
            </a:r>
            <a:endParaRPr lang="es-ES" sz="4800" dirty="0">
              <a:latin typeface="Trebuchet MS" pitchFamily="34" charset="0"/>
            </a:endParaRPr>
          </a:p>
        </p:txBody>
      </p:sp>
      <p:sp>
        <p:nvSpPr>
          <p:cNvPr id="14343" name="20 CuadroTexto"/>
          <p:cNvSpPr txBox="1">
            <a:spLocks noChangeArrowheads="1"/>
          </p:cNvSpPr>
          <p:nvPr/>
        </p:nvSpPr>
        <p:spPr bwMode="auto">
          <a:xfrm>
            <a:off x="3357563" y="357188"/>
            <a:ext cx="5429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Figuras</a:t>
            </a:r>
          </a:p>
        </p:txBody>
      </p:sp>
      <p:sp>
        <p:nvSpPr>
          <p:cNvPr id="14344" name="13 Rectángulo"/>
          <p:cNvSpPr>
            <a:spLocks noChangeArrowheads="1"/>
          </p:cNvSpPr>
          <p:nvPr/>
        </p:nvSpPr>
        <p:spPr bwMode="auto">
          <a:xfrm>
            <a:off x="571500" y="1357313"/>
            <a:ext cx="47148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CL" sz="2400">
                <a:latin typeface="Calibri" pitchFamily="34" charset="0"/>
              </a:rPr>
              <a:t>26 y dijo: "Hagamos al *ser humano </a:t>
            </a:r>
            <a:endParaRPr lang="es-ES" sz="2400">
              <a:latin typeface="Calibri" pitchFamily="34" charset="0"/>
            </a:endParaRPr>
          </a:p>
          <a:p>
            <a:r>
              <a:rPr lang="es-CL" sz="2400">
                <a:latin typeface="Calibri" pitchFamily="34" charset="0"/>
              </a:rPr>
              <a:t> a nuestra imagen y semejanza. </a:t>
            </a:r>
            <a:endParaRPr lang="es-ES" sz="2400">
              <a:latin typeface="Calibri" pitchFamily="34" charset="0"/>
            </a:endParaRPr>
          </a:p>
        </p:txBody>
      </p:sp>
      <p:sp>
        <p:nvSpPr>
          <p:cNvPr id="14345" name="21 Rectángulo"/>
          <p:cNvSpPr>
            <a:spLocks noChangeArrowheads="1"/>
          </p:cNvSpPr>
          <p:nvPr/>
        </p:nvSpPr>
        <p:spPr bwMode="auto">
          <a:xfrm>
            <a:off x="642938" y="2428875"/>
            <a:ext cx="43576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CL" sz="2400">
                <a:latin typeface="Calibri" pitchFamily="34" charset="0"/>
              </a:rPr>
              <a:t>8 El que no ama no conoce a Dios, porque Dios es amor.</a:t>
            </a:r>
            <a:endParaRPr lang="es-ES" sz="2400">
              <a:latin typeface="Calibri" pitchFamily="34" charset="0"/>
            </a:endParaRPr>
          </a:p>
        </p:txBody>
      </p:sp>
      <p:sp>
        <p:nvSpPr>
          <p:cNvPr id="16" name="15 Triángulo isósceles"/>
          <p:cNvSpPr/>
          <p:nvPr/>
        </p:nvSpPr>
        <p:spPr>
          <a:xfrm>
            <a:off x="500063" y="1214438"/>
            <a:ext cx="642937" cy="571500"/>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7" name="16 Rombo"/>
          <p:cNvSpPr/>
          <p:nvPr/>
        </p:nvSpPr>
        <p:spPr>
          <a:xfrm>
            <a:off x="6072188" y="3000375"/>
            <a:ext cx="428625" cy="428625"/>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4348" name="17 Rectángulo"/>
          <p:cNvSpPr>
            <a:spLocks noChangeArrowheads="1"/>
          </p:cNvSpPr>
          <p:nvPr/>
        </p:nvSpPr>
        <p:spPr bwMode="auto">
          <a:xfrm>
            <a:off x="571500" y="3500438"/>
            <a:ext cx="43576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CL" sz="2400">
                <a:latin typeface="Calibri" pitchFamily="34" charset="0"/>
              </a:rPr>
              <a:t>19 Dios no es un simple *mortal </a:t>
            </a:r>
            <a:endParaRPr lang="es-ES" sz="2400">
              <a:latin typeface="Calibri" pitchFamily="34" charset="0"/>
            </a:endParaRPr>
          </a:p>
          <a:p>
            <a:r>
              <a:rPr lang="es-CL" sz="2400">
                <a:latin typeface="Calibri" pitchFamily="34" charset="0"/>
              </a:rPr>
              <a:t> para mentir y cambiar de parecer. </a:t>
            </a:r>
            <a:endParaRPr lang="es-ES" sz="2400">
              <a:latin typeface="Calibri" pitchFamily="34" charset="0"/>
            </a:endParaRPr>
          </a:p>
        </p:txBody>
      </p:sp>
      <p:sp>
        <p:nvSpPr>
          <p:cNvPr id="19" name="18 Rectángulo"/>
          <p:cNvSpPr/>
          <p:nvPr/>
        </p:nvSpPr>
        <p:spPr>
          <a:xfrm>
            <a:off x="609600" y="3571875"/>
            <a:ext cx="428625" cy="35718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4350" name="19 Rectángulo"/>
          <p:cNvSpPr>
            <a:spLocks noChangeArrowheads="1"/>
          </p:cNvSpPr>
          <p:nvPr/>
        </p:nvSpPr>
        <p:spPr bwMode="auto">
          <a:xfrm>
            <a:off x="571500" y="4786313"/>
            <a:ext cx="43576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CL" sz="2400">
                <a:latin typeface="Calibri" pitchFamily="34" charset="0"/>
              </a:rPr>
              <a:t>8  "Yo soy el Alfa y la Omega --dice el Señor Dios--, el que es y que era y que ha de venir, el Todopoderoso."</a:t>
            </a:r>
            <a:endParaRPr lang="es-ES" sz="2400">
              <a:latin typeface="Calibri" pitchFamily="34" charset="0"/>
            </a:endParaRPr>
          </a:p>
        </p:txBody>
      </p:sp>
      <p:sp>
        <p:nvSpPr>
          <p:cNvPr id="28" name="27 Elipse"/>
          <p:cNvSpPr/>
          <p:nvPr/>
        </p:nvSpPr>
        <p:spPr>
          <a:xfrm>
            <a:off x="533400" y="4876800"/>
            <a:ext cx="428625" cy="42862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4352" name="29 Rectángulo"/>
          <p:cNvSpPr>
            <a:spLocks noChangeArrowheads="1"/>
          </p:cNvSpPr>
          <p:nvPr/>
        </p:nvSpPr>
        <p:spPr bwMode="auto">
          <a:xfrm>
            <a:off x="6858000" y="2071688"/>
            <a:ext cx="1785938"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nl-NL" sz="2800">
                <a:latin typeface="Trebuchet MS" pitchFamily="34" charset="0"/>
              </a:rPr>
              <a:t>Trinidad</a:t>
            </a:r>
          </a:p>
          <a:p>
            <a:endParaRPr lang="nl-NL" sz="2800">
              <a:latin typeface="Trebuchet MS" pitchFamily="34" charset="0"/>
            </a:endParaRPr>
          </a:p>
          <a:p>
            <a:r>
              <a:rPr lang="nl-NL" sz="2800">
                <a:latin typeface="Trebuchet MS" pitchFamily="34" charset="0"/>
              </a:rPr>
              <a:t>Amor</a:t>
            </a:r>
          </a:p>
          <a:p>
            <a:endParaRPr lang="nl-NL" sz="2800">
              <a:latin typeface="Trebuchet MS" pitchFamily="34" charset="0"/>
            </a:endParaRPr>
          </a:p>
          <a:p>
            <a:r>
              <a:rPr lang="nl-NL" sz="2800">
                <a:latin typeface="Trebuchet MS" pitchFamily="34" charset="0"/>
              </a:rPr>
              <a:t>Justicia</a:t>
            </a:r>
          </a:p>
          <a:p>
            <a:endParaRPr lang="nl-NL" sz="2800">
              <a:latin typeface="Trebuchet MS" pitchFamily="34" charset="0"/>
            </a:endParaRPr>
          </a:p>
          <a:p>
            <a:r>
              <a:rPr lang="nl-NL" sz="2800">
                <a:latin typeface="Trebuchet MS" pitchFamily="34" charset="0"/>
              </a:rPr>
              <a:t>Eternidad</a:t>
            </a:r>
            <a:endParaRPr lang="es-ES" sz="2800">
              <a:latin typeface="Trebuchet MS" pitchFamily="34" charset="0"/>
            </a:endParaRPr>
          </a:p>
        </p:txBody>
      </p:sp>
      <p:sp>
        <p:nvSpPr>
          <p:cNvPr id="31" name="30 Triángulo isósceles"/>
          <p:cNvSpPr/>
          <p:nvPr/>
        </p:nvSpPr>
        <p:spPr>
          <a:xfrm>
            <a:off x="6000750" y="2071688"/>
            <a:ext cx="642938" cy="571500"/>
          </a:xfrm>
          <a:prstGeom prst="triangl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2" name="31 Rombo"/>
          <p:cNvSpPr/>
          <p:nvPr/>
        </p:nvSpPr>
        <p:spPr>
          <a:xfrm>
            <a:off x="609600" y="2462213"/>
            <a:ext cx="428625" cy="428625"/>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3" name="32 Rectángulo"/>
          <p:cNvSpPr/>
          <p:nvPr/>
        </p:nvSpPr>
        <p:spPr>
          <a:xfrm>
            <a:off x="6072188" y="3786188"/>
            <a:ext cx="428625" cy="35718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4" name="33 Elipse"/>
          <p:cNvSpPr/>
          <p:nvPr/>
        </p:nvSpPr>
        <p:spPr>
          <a:xfrm>
            <a:off x="6143625" y="4714875"/>
            <a:ext cx="428625" cy="42862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5" name="34 Pentágono">
            <a:hlinkClick r:id="rId3" action="ppaction://hlinksldjump"/>
          </p:cNvPr>
          <p:cNvSpPr/>
          <p:nvPr/>
        </p:nvSpPr>
        <p:spPr>
          <a:xfrm flipH="1">
            <a:off x="7358082" y="6072206"/>
            <a:ext cx="1428760" cy="571504"/>
          </a:xfrm>
          <a:prstGeom prst="homePlat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nl-NL" sz="2800" dirty="0">
                <a:latin typeface="Trebuchet MS" pitchFamily="34" charset="0"/>
              </a:rPr>
              <a:t>índice</a:t>
            </a:r>
            <a:endParaRPr lang="es-ES" sz="2800" dirty="0">
              <a:latin typeface="Trebuchet MS" pitchFamily="34" charset="0"/>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4"/>
          </a:lnRef>
          <a:fillRef idx="0">
            <a:schemeClr val="accent4"/>
          </a:fillRef>
          <a:effectRef idx="2">
            <a:schemeClr val="accent4"/>
          </a:effectRef>
          <a:fontRef idx="minor">
            <a:schemeClr val="tx1"/>
          </a:fontRef>
        </p:style>
      </p:cxnSp>
      <p:sp>
        <p:nvSpPr>
          <p:cNvPr id="15364" name="31 CuadroTexto"/>
          <p:cNvSpPr txBox="1">
            <a:spLocks noChangeArrowheads="1"/>
          </p:cNvSpPr>
          <p:nvPr/>
        </p:nvSpPr>
        <p:spPr bwMode="auto">
          <a:xfrm>
            <a:off x="1214438" y="3929063"/>
            <a:ext cx="72866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Font typeface="Wingdings" pitchFamily="2" charset="2"/>
              <a:buChar char="ü"/>
            </a:pPr>
            <a:r>
              <a:rPr lang="nl-NL" sz="4000">
                <a:latin typeface="Trebuchet MS" pitchFamily="34" charset="0"/>
              </a:rPr>
              <a:t>Al margen</a:t>
            </a:r>
          </a:p>
          <a:p>
            <a:pPr algn="ctr">
              <a:buFont typeface="Wingdings" pitchFamily="2" charset="2"/>
              <a:buChar char="ü"/>
            </a:pPr>
            <a:r>
              <a:rPr lang="nl-NL" sz="4000">
                <a:latin typeface="Trebuchet MS" pitchFamily="34" charset="0"/>
              </a:rPr>
              <a:t>Cadena de versículos</a:t>
            </a:r>
            <a:endParaRPr lang="es-ES" sz="4000">
              <a:latin typeface="Trebuchet MS" pitchFamily="34" charset="0"/>
            </a:endParaRPr>
          </a:p>
        </p:txBody>
      </p:sp>
      <p:sp>
        <p:nvSpPr>
          <p:cNvPr id="15365" name="32 CuadroTexto"/>
          <p:cNvSpPr txBox="1">
            <a:spLocks noChangeArrowheads="1"/>
          </p:cNvSpPr>
          <p:nvPr/>
        </p:nvSpPr>
        <p:spPr bwMode="auto">
          <a:xfrm>
            <a:off x="1285875" y="1143000"/>
            <a:ext cx="714375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ES" sz="3200">
                <a:latin typeface="Trebuchet MS" pitchFamily="34" charset="0"/>
              </a:rPr>
              <a:t>La referencia es una cita de la Escritura acompañada de una letra pequeña en la parte superior del renglón, que se usa para referirse a otra cita </a:t>
            </a:r>
            <a:endParaRPr lang="es-ES" sz="4000">
              <a:latin typeface="Trebuchet MS" pitchFamily="34" charset="0"/>
            </a:endParaRPr>
          </a:p>
        </p:txBody>
      </p:sp>
      <p:sp>
        <p:nvSpPr>
          <p:cNvPr id="8" name="7 Pentágono"/>
          <p:cNvSpPr/>
          <p:nvPr/>
        </p:nvSpPr>
        <p:spPr>
          <a:xfrm>
            <a:off x="71406" y="428604"/>
            <a:ext cx="4143404" cy="71438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REFERENCIAS</a:t>
            </a:r>
            <a:endParaRPr lang="es-ES" sz="4800" dirty="0">
              <a:latin typeface="Trebuchet MS" pitchFamily="34" charset="0"/>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4"/>
          </a:lnRef>
          <a:fillRef idx="0">
            <a:schemeClr val="accent4"/>
          </a:fillRef>
          <a:effectRef idx="2">
            <a:schemeClr val="accent4"/>
          </a:effectRef>
          <a:fontRef idx="minor">
            <a:schemeClr val="tx1"/>
          </a:fontRef>
        </p:style>
      </p:cxnSp>
      <p:sp>
        <p:nvSpPr>
          <p:cNvPr id="8" name="7 Pentágono"/>
          <p:cNvSpPr/>
          <p:nvPr/>
        </p:nvSpPr>
        <p:spPr>
          <a:xfrm>
            <a:off x="71406" y="428604"/>
            <a:ext cx="4143404" cy="71438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REFERENCIAS</a:t>
            </a:r>
            <a:endParaRPr lang="es-ES" sz="4800" dirty="0">
              <a:latin typeface="Trebuchet MS" pitchFamily="34" charset="0"/>
            </a:endParaRPr>
          </a:p>
        </p:txBody>
      </p:sp>
      <p:sp>
        <p:nvSpPr>
          <p:cNvPr id="16391" name="8 Rectángulo"/>
          <p:cNvSpPr>
            <a:spLocks noChangeArrowheads="1"/>
          </p:cNvSpPr>
          <p:nvPr/>
        </p:nvSpPr>
        <p:spPr bwMode="auto">
          <a:xfrm>
            <a:off x="571500" y="1571625"/>
            <a:ext cx="8001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a:latin typeface="Calibri" pitchFamily="34" charset="0"/>
              </a:rPr>
              <a:t>4  Realicé grandes obras: me construí casas, me planté viñedos, 5  cultivé mis propios huertos y jardines, y en ellos planté toda clase de árboles frutales. 6  También me construí aljibes para irrigar los muchos árboles que allí crecían. 7  Me hice de esclavos y esclavas; y tuve criados, y mucho más ganado vacuno y lanar que todos los que me precedieron en Jerusalén. 8  Amontoné oro y plata, y tesoros que fueron de reyes y provincias. Me hice de cantores y cantoras, y disfruté de los deleites de los hombres: ¡formé mi propio harén!</a:t>
            </a:r>
            <a:r>
              <a:rPr lang="nl-NL" sz="2400" b="1" baseline="30000">
                <a:latin typeface="Calibri" pitchFamily="34" charset="0"/>
              </a:rPr>
              <a:t>a</a:t>
            </a:r>
            <a:endParaRPr lang="es-ES" sz="2400" b="1">
              <a:latin typeface="Calibri" pitchFamily="34" charset="0"/>
            </a:endParaRPr>
          </a:p>
        </p:txBody>
      </p:sp>
      <p:sp>
        <p:nvSpPr>
          <p:cNvPr id="16392" name="9 Rectángulo"/>
          <p:cNvSpPr>
            <a:spLocks noChangeArrowheads="1"/>
          </p:cNvSpPr>
          <p:nvPr/>
        </p:nvSpPr>
        <p:spPr bwMode="auto">
          <a:xfrm>
            <a:off x="857250" y="1214438"/>
            <a:ext cx="1785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2400" b="1">
                <a:latin typeface="Calibri" pitchFamily="34" charset="0"/>
              </a:rPr>
              <a:t>Eclesiastés 2</a:t>
            </a:r>
            <a:endParaRPr lang="es-ES" sz="2400" b="1">
              <a:latin typeface="Calibri" pitchFamily="34" charset="0"/>
            </a:endParaRPr>
          </a:p>
        </p:txBody>
      </p:sp>
      <p:sp>
        <p:nvSpPr>
          <p:cNvPr id="16393" name="10 Rectángulo"/>
          <p:cNvSpPr>
            <a:spLocks noChangeArrowheads="1"/>
          </p:cNvSpPr>
          <p:nvPr/>
        </p:nvSpPr>
        <p:spPr bwMode="auto">
          <a:xfrm>
            <a:off x="571500" y="5429250"/>
            <a:ext cx="800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2400" b="1" baseline="30000">
                <a:latin typeface="Calibri" pitchFamily="34" charset="0"/>
              </a:rPr>
              <a:t>a </a:t>
            </a:r>
            <a:r>
              <a:rPr lang="nl-NL" sz="2400">
                <a:latin typeface="Calibri" pitchFamily="34" charset="0"/>
              </a:rPr>
              <a:t>1 Reyes 10:23-27; 2 Crónicas 9:22-27</a:t>
            </a:r>
            <a:endParaRPr lang="es-ES" sz="2400" b="1">
              <a:latin typeface="Calibri" pitchFamily="34" charset="0"/>
            </a:endParaRPr>
          </a:p>
        </p:txBody>
      </p:sp>
      <p:sp>
        <p:nvSpPr>
          <p:cNvPr id="16394" name="11 CuadroTexto"/>
          <p:cNvSpPr txBox="1">
            <a:spLocks noChangeArrowheads="1"/>
          </p:cNvSpPr>
          <p:nvPr/>
        </p:nvSpPr>
        <p:spPr bwMode="auto">
          <a:xfrm>
            <a:off x="4214813" y="500063"/>
            <a:ext cx="3000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Al margen</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4"/>
          </a:lnRef>
          <a:fillRef idx="0">
            <a:schemeClr val="accent4"/>
          </a:fillRef>
          <a:effectRef idx="2">
            <a:schemeClr val="accent4"/>
          </a:effectRef>
          <a:fontRef idx="minor">
            <a:schemeClr val="tx1"/>
          </a:fontRef>
        </p:style>
      </p:cxnSp>
      <p:sp>
        <p:nvSpPr>
          <p:cNvPr id="8" name="7 Pentágono"/>
          <p:cNvSpPr/>
          <p:nvPr/>
        </p:nvSpPr>
        <p:spPr>
          <a:xfrm>
            <a:off x="71406" y="428604"/>
            <a:ext cx="4143404" cy="71438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REFERENCIAS</a:t>
            </a:r>
            <a:endParaRPr lang="es-ES" sz="4800" dirty="0">
              <a:latin typeface="Trebuchet MS" pitchFamily="34" charset="0"/>
            </a:endParaRPr>
          </a:p>
        </p:txBody>
      </p:sp>
      <p:sp>
        <p:nvSpPr>
          <p:cNvPr id="17415" name="8 Rectángulo"/>
          <p:cNvSpPr>
            <a:spLocks noChangeArrowheads="1"/>
          </p:cNvSpPr>
          <p:nvPr/>
        </p:nvSpPr>
        <p:spPr bwMode="auto">
          <a:xfrm>
            <a:off x="428625" y="1287463"/>
            <a:ext cx="4500563"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nl-NL" sz="2400" b="1">
                <a:latin typeface="Calibri" pitchFamily="34" charset="0"/>
              </a:rPr>
              <a:t>Éxodo19</a:t>
            </a:r>
          </a:p>
          <a:p>
            <a:r>
              <a:rPr lang="es-CL" sz="2400" b="1">
                <a:latin typeface="Calibri" pitchFamily="34" charset="0"/>
              </a:rPr>
              <a:t>6 </a:t>
            </a:r>
            <a:r>
              <a:rPr lang="es-CL" sz="2400">
                <a:latin typeface="Calibri" pitchFamily="34" charset="0"/>
              </a:rPr>
              <a:t>ustedes serán para mí un reino de sacerdotes </a:t>
            </a:r>
            <a:endParaRPr lang="es-ES" sz="2400">
              <a:latin typeface="Calibri" pitchFamily="34" charset="0"/>
            </a:endParaRPr>
          </a:p>
          <a:p>
            <a:r>
              <a:rPr lang="es-CL" sz="2400">
                <a:latin typeface="Calibri" pitchFamily="34" charset="0"/>
              </a:rPr>
              <a:t> y una nación santa. </a:t>
            </a:r>
            <a:endParaRPr lang="es-ES" sz="2400">
              <a:latin typeface="Calibri" pitchFamily="34" charset="0"/>
            </a:endParaRPr>
          </a:p>
        </p:txBody>
      </p:sp>
      <p:sp>
        <p:nvSpPr>
          <p:cNvPr id="17416" name="11 CuadroTexto"/>
          <p:cNvSpPr txBox="1">
            <a:spLocks noChangeArrowheads="1"/>
          </p:cNvSpPr>
          <p:nvPr/>
        </p:nvSpPr>
        <p:spPr bwMode="auto">
          <a:xfrm>
            <a:off x="4214813" y="500063"/>
            <a:ext cx="40005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Referencias adicionales</a:t>
            </a:r>
          </a:p>
        </p:txBody>
      </p:sp>
      <p:sp>
        <p:nvSpPr>
          <p:cNvPr id="17417" name="12 Rectángulo"/>
          <p:cNvSpPr>
            <a:spLocks noChangeArrowheads="1"/>
          </p:cNvSpPr>
          <p:nvPr/>
        </p:nvSpPr>
        <p:spPr bwMode="auto">
          <a:xfrm>
            <a:off x="1643063" y="2857500"/>
            <a:ext cx="67151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2400" b="1">
                <a:latin typeface="Calibri" pitchFamily="34" charset="0"/>
              </a:rPr>
              <a:t>1 Pedro 2</a:t>
            </a:r>
          </a:p>
          <a:p>
            <a:pPr algn="just"/>
            <a:r>
              <a:rPr lang="es-CL" sz="2400" b="1">
                <a:latin typeface="Calibri" pitchFamily="34" charset="0"/>
              </a:rPr>
              <a:t>9 </a:t>
            </a:r>
            <a:r>
              <a:rPr lang="es-CL" sz="2400">
                <a:latin typeface="Calibri" pitchFamily="34" charset="0"/>
              </a:rPr>
              <a:t>Pero ustedes son linaje escogido, real sacerdocio, nación santa, pueblo que pertenece a Dios, para que proclamen las obras maravillosas de aquel que los llamó de las tinieblas a su luz admirable.</a:t>
            </a:r>
            <a:endParaRPr lang="es-ES" sz="2400">
              <a:latin typeface="Calibri" pitchFamily="34" charset="0"/>
            </a:endParaRPr>
          </a:p>
        </p:txBody>
      </p:sp>
      <p:sp>
        <p:nvSpPr>
          <p:cNvPr id="17418" name="13 Rectángulo"/>
          <p:cNvSpPr>
            <a:spLocks noChangeArrowheads="1"/>
          </p:cNvSpPr>
          <p:nvPr/>
        </p:nvSpPr>
        <p:spPr bwMode="auto">
          <a:xfrm>
            <a:off x="785813" y="4857750"/>
            <a:ext cx="67151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nl-NL" sz="2400" b="1">
                <a:latin typeface="Calibri" pitchFamily="34" charset="0"/>
              </a:rPr>
              <a:t>Apocalipsis 1</a:t>
            </a:r>
          </a:p>
          <a:p>
            <a:r>
              <a:rPr lang="es-CL" sz="2400" b="1">
                <a:latin typeface="Calibri" pitchFamily="34" charset="0"/>
              </a:rPr>
              <a:t>6 </a:t>
            </a:r>
            <a:r>
              <a:rPr lang="es-CL" sz="2400">
                <a:latin typeface="Calibri" pitchFamily="34" charset="0"/>
              </a:rPr>
              <a:t> al que ha hecho de nosotros un reino, sacerdotes al servicio de Dios su Padre, ¡a él sea la gloria y el poder por los siglos de los siglos! </a:t>
            </a:r>
            <a:r>
              <a:rPr lang="es-CL" sz="2400" b="1">
                <a:latin typeface="Calibri" pitchFamily="34" charset="0"/>
              </a:rPr>
              <a:t>Amén.</a:t>
            </a:r>
            <a:endParaRPr lang="es-ES" sz="2400">
              <a:latin typeface="Calibri" pitchFamily="34" charset="0"/>
            </a:endParaRPr>
          </a:p>
        </p:txBody>
      </p:sp>
      <p:sp>
        <p:nvSpPr>
          <p:cNvPr id="17419" name="14 CuadroTexto"/>
          <p:cNvSpPr txBox="1">
            <a:spLocks noChangeArrowheads="1"/>
          </p:cNvSpPr>
          <p:nvPr/>
        </p:nvSpPr>
        <p:spPr bwMode="auto">
          <a:xfrm>
            <a:off x="2786063" y="2214563"/>
            <a:ext cx="157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000" b="1">
                <a:solidFill>
                  <a:srgbClr val="C00000"/>
                </a:solidFill>
                <a:latin typeface="Kristen ITC" pitchFamily="66" charset="0"/>
              </a:rPr>
              <a:t>1 Ped. 2:9</a:t>
            </a:r>
            <a:endParaRPr lang="es-ES" sz="2000" b="1">
              <a:solidFill>
                <a:srgbClr val="C00000"/>
              </a:solidFill>
              <a:latin typeface="Kristen ITC" pitchFamily="66" charset="0"/>
            </a:endParaRPr>
          </a:p>
        </p:txBody>
      </p:sp>
      <p:sp>
        <p:nvSpPr>
          <p:cNvPr id="17420" name="15 CuadroTexto"/>
          <p:cNvSpPr txBox="1">
            <a:spLocks noChangeArrowheads="1"/>
          </p:cNvSpPr>
          <p:nvPr/>
        </p:nvSpPr>
        <p:spPr bwMode="auto">
          <a:xfrm>
            <a:off x="6643688" y="4314825"/>
            <a:ext cx="157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000" b="1">
                <a:solidFill>
                  <a:srgbClr val="C00000"/>
                </a:solidFill>
                <a:latin typeface="Kristen ITC" pitchFamily="66" charset="0"/>
              </a:rPr>
              <a:t>Apoc. 1:6</a:t>
            </a:r>
            <a:endParaRPr lang="es-ES" sz="2000" b="1">
              <a:solidFill>
                <a:srgbClr val="C00000"/>
              </a:solidFill>
              <a:latin typeface="Kristen ITC" pitchFamily="66" charset="0"/>
            </a:endParaRPr>
          </a:p>
        </p:txBody>
      </p:sp>
      <p:sp>
        <p:nvSpPr>
          <p:cNvPr id="17" name="16 Pentágono">
            <a:hlinkClick r:id="rId3" action="ppaction://hlinksldjump"/>
          </p:cNvPr>
          <p:cNvSpPr/>
          <p:nvPr/>
        </p:nvSpPr>
        <p:spPr>
          <a:xfrm flipH="1">
            <a:off x="7358082" y="6072206"/>
            <a:ext cx="1428760" cy="571504"/>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nl-NL" sz="2800" dirty="0">
                <a:latin typeface="Trebuchet MS" pitchFamily="34" charset="0"/>
              </a:rPr>
              <a:t>índice</a:t>
            </a:r>
            <a:endParaRPr lang="es-ES" sz="2800" dirty="0">
              <a:latin typeface="Trebuchet MS" pitchFamily="34" charset="0"/>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R" sz="6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ernard MT Condensed" panose="02050806060905020404" pitchFamily="18" charset="0"/>
              </a:rPr>
              <a:t>Cadena de versículos</a:t>
            </a:r>
            <a:endParaRPr lang="es-CR" sz="6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ernard MT Condensed" panose="02050806060905020404" pitchFamily="18" charset="0"/>
            </a:endParaRPr>
          </a:p>
        </p:txBody>
      </p:sp>
      <p:sp>
        <p:nvSpPr>
          <p:cNvPr id="3" name="2 Marcador de contenido"/>
          <p:cNvSpPr>
            <a:spLocks noGrp="1"/>
          </p:cNvSpPr>
          <p:nvPr>
            <p:ph idx="1"/>
          </p:nvPr>
        </p:nvSpPr>
        <p:spPr>
          <a:xfrm>
            <a:off x="539552" y="2204864"/>
            <a:ext cx="8229600" cy="3628999"/>
          </a:xfrm>
        </p:spPr>
        <p:style>
          <a:lnRef idx="1">
            <a:schemeClr val="accent4"/>
          </a:lnRef>
          <a:fillRef idx="3">
            <a:schemeClr val="accent4"/>
          </a:fillRef>
          <a:effectRef idx="2">
            <a:schemeClr val="accent4"/>
          </a:effectRef>
          <a:fontRef idx="minor">
            <a:schemeClr val="lt1"/>
          </a:fontRef>
        </p:style>
        <p:txBody>
          <a:bodyPr>
            <a:noAutofit/>
          </a:bodyPr>
          <a:lstStyle/>
          <a:p>
            <a:pPr algn="just"/>
            <a:r>
              <a:rPr lang="es-CR" sz="3600" dirty="0" smtClean="0">
                <a:latin typeface="Cambria" panose="02040503050406030204" pitchFamily="18" charset="0"/>
              </a:rPr>
              <a:t>Se pone en la tapa o portada o en la contratapa el tema y el primer versículo, luego se busca ese versículo, se marca y en el margen se pone el siguiente versículo. Y así sucesivamente.</a:t>
            </a:r>
            <a:endParaRPr lang="es-CR" sz="3600" dirty="0">
              <a:latin typeface="Cambria" panose="02040503050406030204" pitchFamily="18" charset="0"/>
            </a:endParaRPr>
          </a:p>
        </p:txBody>
      </p:sp>
    </p:spTree>
    <p:extLst>
      <p:ext uri="{BB962C8B-B14F-4D97-AF65-F5344CB8AC3E}">
        <p14:creationId xmlns:p14="http://schemas.microsoft.com/office/powerpoint/2010/main" val="4258734835"/>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404664"/>
            <a:ext cx="7572428" cy="6124754"/>
          </a:xfrm>
          <a:prstGeom prst="rect">
            <a:avLst/>
          </a:prstGeom>
          <a:noFill/>
        </p:spPr>
        <p:txBody>
          <a:bodyPr>
            <a:spAutoFit/>
          </a:bodyPr>
          <a:lstStyle/>
          <a:p>
            <a:pPr fontAlgn="auto">
              <a:spcBef>
                <a:spcPts val="0"/>
              </a:spcBef>
              <a:spcAft>
                <a:spcPts val="0"/>
              </a:spcAft>
              <a:defRPr/>
            </a:pPr>
            <a:r>
              <a:rPr lang="nl-NL" sz="3600" dirty="0">
                <a:ln w="18415" cmpd="sng">
                  <a:solidFill>
                    <a:schemeClr val="accent6">
                      <a:lumMod val="50000"/>
                    </a:schemeClr>
                  </a:solidFill>
                  <a:prstDash val="solid"/>
                </a:ln>
                <a:latin typeface="Bernard MT Condensed" panose="02050806060905020404" pitchFamily="18" charset="0"/>
                <a:cs typeface="Arial" pitchFamily="34" charset="0"/>
              </a:rPr>
              <a:t>Propósito de marcar la Biblia:</a:t>
            </a:r>
          </a:p>
          <a:p>
            <a:pPr fontAlgn="auto">
              <a:spcBef>
                <a:spcPts val="0"/>
              </a:spcBef>
              <a:spcAft>
                <a:spcPts val="0"/>
              </a:spcAft>
              <a:defRPr/>
            </a:pPr>
            <a:endParaRPr lang="nl-NL" sz="2000" dirty="0">
              <a:ln>
                <a:solidFill>
                  <a:schemeClr val="accent6">
                    <a:lumMod val="50000"/>
                  </a:schemeClr>
                </a:solidFill>
              </a:ln>
              <a:solidFill>
                <a:schemeClr val="accent6">
                  <a:lumMod val="50000"/>
                </a:schemeClr>
              </a:solidFill>
              <a:latin typeface="Cambria" panose="02040503050406030204" pitchFamily="18" charset="0"/>
            </a:endParaRPr>
          </a:p>
          <a:p>
            <a:pPr fontAlgn="auto">
              <a:spcBef>
                <a:spcPts val="0"/>
              </a:spcBef>
              <a:spcAft>
                <a:spcPts val="0"/>
              </a:spcAft>
              <a:buFont typeface="Wingdings" pitchFamily="2" charset="2"/>
              <a:buChar char="ü"/>
              <a:defRPr/>
            </a:pPr>
            <a:r>
              <a:rPr lang="nl-NL" sz="2800" dirty="0">
                <a:ln w="18415" cmpd="sng">
                  <a:solidFill>
                    <a:schemeClr val="accent6">
                      <a:lumMod val="50000"/>
                    </a:schemeClr>
                  </a:solidFill>
                  <a:prstDash val="solid"/>
                </a:ln>
                <a:solidFill>
                  <a:schemeClr val="accent6">
                    <a:lumMod val="50000"/>
                  </a:schemeClr>
                </a:solidFill>
                <a:effectLst>
                  <a:outerShdw blurRad="50800" dist="38100" dir="2700000" algn="tl" rotWithShape="0">
                    <a:prstClr val="black">
                      <a:alpha val="40000"/>
                    </a:prstClr>
                  </a:outerShdw>
                </a:effectLst>
                <a:latin typeface="Cambria" panose="02040503050406030204" pitchFamily="18" charset="0"/>
              </a:rPr>
              <a:t> Aprovechar al máximo el trabajo realizado. </a:t>
            </a:r>
            <a:r>
              <a:rPr lang="nl-NL" sz="2800" dirty="0">
                <a:latin typeface="Cambria" panose="02040503050406030204" pitchFamily="18" charset="0"/>
              </a:rPr>
              <a:t>Tras haber realizado  una ardua investigación, sería una lástima que no almacenáramos en alguna forma todo el caudal de sabiduría que hemos ido descubriendo paso a paso.</a:t>
            </a:r>
          </a:p>
          <a:p>
            <a:pPr fontAlgn="auto">
              <a:spcBef>
                <a:spcPts val="0"/>
              </a:spcBef>
              <a:spcAft>
                <a:spcPts val="0"/>
              </a:spcAft>
              <a:buFont typeface="Wingdings" pitchFamily="2" charset="2"/>
              <a:buChar char="ü"/>
              <a:defRPr/>
            </a:pPr>
            <a:endParaRPr lang="nl-NL" sz="2800" dirty="0">
              <a:latin typeface="Cambria" panose="02040503050406030204" pitchFamily="18" charset="0"/>
            </a:endParaRPr>
          </a:p>
          <a:p>
            <a:pPr fontAlgn="auto">
              <a:spcBef>
                <a:spcPts val="0"/>
              </a:spcBef>
              <a:spcAft>
                <a:spcPts val="0"/>
              </a:spcAft>
              <a:buFont typeface="Wingdings" pitchFamily="2" charset="2"/>
              <a:buChar char="ü"/>
              <a:defRPr/>
            </a:pPr>
            <a:r>
              <a:rPr lang="nl-NL" sz="2800" dirty="0">
                <a:ln w="18415" cmpd="sng">
                  <a:solidFill>
                    <a:schemeClr val="accent6">
                      <a:lumMod val="50000"/>
                    </a:schemeClr>
                  </a:solidFill>
                  <a:prstDash val="solid"/>
                </a:ln>
                <a:solidFill>
                  <a:schemeClr val="accent6">
                    <a:lumMod val="50000"/>
                  </a:schemeClr>
                </a:solidFill>
                <a:effectLst>
                  <a:outerShdw blurRad="50800" dist="38100" dir="2700000" algn="tl" rotWithShape="0">
                    <a:prstClr val="black">
                      <a:alpha val="40000"/>
                    </a:prstClr>
                  </a:outerShdw>
                </a:effectLst>
                <a:latin typeface="Cambria" panose="02040503050406030204" pitchFamily="18" charset="0"/>
              </a:rPr>
              <a:t> Ayudar a la memoria</a:t>
            </a:r>
            <a:r>
              <a:rPr lang="nl-NL" sz="2800" dirty="0">
                <a:ln w="18415" cmpd="sng">
                  <a:solidFill>
                    <a:schemeClr val="accent6">
                      <a:lumMod val="50000"/>
                    </a:schemeClr>
                  </a:solidFill>
                  <a:prstDash val="solid"/>
                </a:ln>
                <a:solidFill>
                  <a:schemeClr val="accent6">
                    <a:lumMod val="50000"/>
                  </a:schemeClr>
                </a:solidFill>
                <a:latin typeface="Cambria" panose="02040503050406030204" pitchFamily="18" charset="0"/>
              </a:rPr>
              <a:t>. </a:t>
            </a:r>
            <a:r>
              <a:rPr lang="nl-NL" sz="2800" dirty="0">
                <a:latin typeface="Cambria" panose="02040503050406030204" pitchFamily="18" charset="0"/>
              </a:rPr>
              <a:t>Conforme avanzamos en el estudio es necesario ir marcando los datos más importantes, para que llegado el caso, se puede regresar y encontrar con facilidad.</a:t>
            </a:r>
          </a:p>
          <a:p>
            <a:pPr fontAlgn="auto">
              <a:spcBef>
                <a:spcPts val="0"/>
              </a:spcBef>
              <a:spcAft>
                <a:spcPts val="0"/>
              </a:spcAft>
              <a:defRPr/>
            </a:pPr>
            <a:endParaRPr lang="nl-NL" sz="2800" dirty="0">
              <a:latin typeface="Cambria" panose="02040503050406030204" pitchFamily="18" charset="0"/>
            </a:endParaRPr>
          </a:p>
          <a:p>
            <a:pPr fontAlgn="auto">
              <a:spcBef>
                <a:spcPts val="0"/>
              </a:spcBef>
              <a:spcAft>
                <a:spcPts val="0"/>
              </a:spcAft>
              <a:buFont typeface="Wingdings" pitchFamily="2" charset="2"/>
              <a:buChar char="ü"/>
              <a:defRPr/>
            </a:pPr>
            <a:r>
              <a:rPr lang="nl-NL" sz="2800" dirty="0">
                <a:ln>
                  <a:solidFill>
                    <a:schemeClr val="accent6">
                      <a:lumMod val="50000"/>
                    </a:schemeClr>
                  </a:solidFill>
                </a:ln>
                <a:solidFill>
                  <a:schemeClr val="accent6">
                    <a:lumMod val="50000"/>
                  </a:schemeClr>
                </a:solidFill>
                <a:effectLst>
                  <a:outerShdw blurRad="50800" dist="38100" dir="2700000" algn="tl" rotWithShape="0">
                    <a:prstClr val="black">
                      <a:alpha val="40000"/>
                    </a:prstClr>
                  </a:outerShdw>
                </a:effectLst>
                <a:latin typeface="Cambria" panose="02040503050406030204" pitchFamily="18" charset="0"/>
              </a:rPr>
              <a:t>Organizar el material leido. </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C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anose="02050806060905020404" pitchFamily="18" charset="0"/>
              </a:rPr>
              <a:t>Cadena de versículos</a:t>
            </a:r>
            <a:endParaRPr lang="es-C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anose="02050806060905020404" pitchFamily="18" charset="0"/>
            </a:endParaRPr>
          </a:p>
        </p:txBody>
      </p:sp>
      <p:sp>
        <p:nvSpPr>
          <p:cNvPr id="7" name="6 Marcador de texto"/>
          <p:cNvSpPr>
            <a:spLocks noGrp="1"/>
          </p:cNvSpPr>
          <p:nvPr>
            <p:ph type="body" idx="1"/>
          </p:nvPr>
        </p:nvSpPr>
        <p:spPr/>
        <p:txBody>
          <a:bodyPr>
            <a:normAutofit fontScale="92500" lnSpcReduction="20000"/>
          </a:bodyPr>
          <a:lstStyle/>
          <a:p>
            <a:pPr algn="ctr"/>
            <a:r>
              <a:rPr lang="es-CR" sz="4300" dirty="0" smtClean="0"/>
              <a:t>Ventajas</a:t>
            </a:r>
            <a:endParaRPr lang="es-CR" dirty="0"/>
          </a:p>
        </p:txBody>
      </p:sp>
      <p:sp>
        <p:nvSpPr>
          <p:cNvPr id="8" name="7 Marcador de contenido"/>
          <p:cNvSpPr>
            <a:spLocks noGrp="1"/>
          </p:cNvSpPr>
          <p:nvPr>
            <p:ph sz="half" idx="2"/>
          </p:nvPr>
        </p:nvSpPr>
        <p:spPr/>
        <p:txBody>
          <a:bodyPr>
            <a:noAutofit/>
          </a:bodyPr>
          <a:lstStyle/>
          <a:p>
            <a:r>
              <a:rPr lang="es-CR" sz="3200" dirty="0" smtClean="0">
                <a:latin typeface="Cambria" panose="02040503050406030204" pitchFamily="18" charset="0"/>
              </a:rPr>
              <a:t>Queda bien organizado, prolijo y fácil de encontrar. Incluso la iglesia vende los papelitos con los temas y referencias autoadhesivos.</a:t>
            </a:r>
            <a:endParaRPr lang="es-CR" sz="3200" dirty="0">
              <a:latin typeface="Cambria" panose="02040503050406030204" pitchFamily="18" charset="0"/>
            </a:endParaRPr>
          </a:p>
        </p:txBody>
      </p:sp>
      <p:sp>
        <p:nvSpPr>
          <p:cNvPr id="9" name="8 Marcador de texto"/>
          <p:cNvSpPr>
            <a:spLocks noGrp="1"/>
          </p:cNvSpPr>
          <p:nvPr>
            <p:ph type="body" sz="quarter" idx="3"/>
          </p:nvPr>
        </p:nvSpPr>
        <p:spPr/>
        <p:txBody>
          <a:bodyPr>
            <a:normAutofit fontScale="92500" lnSpcReduction="20000"/>
          </a:bodyPr>
          <a:lstStyle/>
          <a:p>
            <a:pPr algn="ctr"/>
            <a:r>
              <a:rPr lang="es-CR" sz="4300" dirty="0" smtClean="0"/>
              <a:t>Desventajas</a:t>
            </a:r>
            <a:endParaRPr lang="es-CR" dirty="0"/>
          </a:p>
        </p:txBody>
      </p:sp>
      <p:sp>
        <p:nvSpPr>
          <p:cNvPr id="10" name="9 Marcador de contenido"/>
          <p:cNvSpPr>
            <a:spLocks noGrp="1"/>
          </p:cNvSpPr>
          <p:nvPr>
            <p:ph sz="quarter" idx="4"/>
          </p:nvPr>
        </p:nvSpPr>
        <p:spPr/>
        <p:txBody>
          <a:bodyPr>
            <a:normAutofit/>
          </a:bodyPr>
          <a:lstStyle/>
          <a:p>
            <a:r>
              <a:rPr lang="es-CR" sz="3200" dirty="0">
                <a:latin typeface="Cambria" panose="02040503050406030204" pitchFamily="18" charset="0"/>
              </a:rPr>
              <a:t>Si te confundís en una referencia se rompe la cadena.</a:t>
            </a:r>
          </a:p>
        </p:txBody>
      </p:sp>
    </p:spTree>
    <p:extLst>
      <p:ext uri="{BB962C8B-B14F-4D97-AF65-F5344CB8AC3E}">
        <p14:creationId xmlns:p14="http://schemas.microsoft.com/office/powerpoint/2010/main" val="937384438"/>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127" y="1484784"/>
            <a:ext cx="7861264"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9040685"/>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26761"/>
            <a:ext cx="7488832" cy="6167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6706657"/>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2"/>
          </a:lnRef>
          <a:fillRef idx="0">
            <a:schemeClr val="accent2"/>
          </a:fillRef>
          <a:effectRef idx="2">
            <a:schemeClr val="accent2"/>
          </a:effectRef>
          <a:fontRef idx="minor">
            <a:schemeClr val="tx1"/>
          </a:fontRef>
        </p:style>
      </p:cxnSp>
      <p:sp>
        <p:nvSpPr>
          <p:cNvPr id="19" name="18 Pentágono"/>
          <p:cNvSpPr/>
          <p:nvPr/>
        </p:nvSpPr>
        <p:spPr>
          <a:xfrm>
            <a:off x="71406" y="428604"/>
            <a:ext cx="3429024" cy="714380"/>
          </a:xfrm>
          <a:prstGeom prst="homePlat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COLORES</a:t>
            </a:r>
            <a:endParaRPr lang="es-ES" sz="4800" dirty="0">
              <a:latin typeface="Trebuchet MS" pitchFamily="34" charset="0"/>
            </a:endParaRPr>
          </a:p>
        </p:txBody>
      </p:sp>
      <p:sp>
        <p:nvSpPr>
          <p:cNvPr id="18439" name="19 CuadroTexto"/>
          <p:cNvSpPr txBox="1">
            <a:spLocks noChangeArrowheads="1"/>
          </p:cNvSpPr>
          <p:nvPr/>
        </p:nvSpPr>
        <p:spPr bwMode="auto">
          <a:xfrm>
            <a:off x="1189030" y="5589240"/>
            <a:ext cx="7286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Font typeface="Wingdings" pitchFamily="2" charset="2"/>
              <a:buChar char="ü"/>
            </a:pPr>
            <a:r>
              <a:rPr lang="nl-NL" sz="4000" dirty="0">
                <a:latin typeface="Trebuchet MS" pitchFamily="34" charset="0"/>
              </a:rPr>
              <a:t>Códigos</a:t>
            </a:r>
            <a:endParaRPr lang="es-ES" sz="4000" dirty="0">
              <a:latin typeface="Trebuchet MS" pitchFamily="34" charset="0"/>
            </a:endParaRPr>
          </a:p>
        </p:txBody>
      </p:sp>
      <p:sp>
        <p:nvSpPr>
          <p:cNvPr id="18440" name="20 CuadroTexto"/>
          <p:cNvSpPr txBox="1">
            <a:spLocks noChangeArrowheads="1"/>
          </p:cNvSpPr>
          <p:nvPr/>
        </p:nvSpPr>
        <p:spPr bwMode="auto">
          <a:xfrm>
            <a:off x="1285875" y="1143000"/>
            <a:ext cx="71437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ES" sz="3200" dirty="0">
                <a:latin typeface="Trebuchet MS" pitchFamily="34" charset="0"/>
              </a:rPr>
              <a:t>Emplear lápices de diversos colores, de acuerdo con el tema del pasaje.</a:t>
            </a:r>
            <a:endParaRPr lang="es-ES" sz="4000" dirty="0">
              <a:latin typeface="Trebuchet MS" pitchFamily="34" charset="0"/>
            </a:endParaRPr>
          </a:p>
        </p:txBody>
      </p:sp>
      <p:sp>
        <p:nvSpPr>
          <p:cNvPr id="2" name="1 CuadroTexto"/>
          <p:cNvSpPr txBox="1"/>
          <p:nvPr/>
        </p:nvSpPr>
        <p:spPr>
          <a:xfrm>
            <a:off x="636216" y="2564904"/>
            <a:ext cx="8032378" cy="2677656"/>
          </a:xfrm>
          <a:prstGeom prst="rect">
            <a:avLst/>
          </a:prstGeom>
          <a:noFill/>
        </p:spPr>
        <p:txBody>
          <a:bodyPr wrap="square" rtlCol="0">
            <a:spAutoFit/>
          </a:bodyPr>
          <a:lstStyle/>
          <a:p>
            <a:r>
              <a:rPr lang="es-CR" sz="2800" dirty="0">
                <a:latin typeface="Trebuchet MS" pitchFamily="34" charset="0"/>
              </a:rPr>
              <a:t>Colorear los versículos. Se puede hacer un color para un tema determinado. </a:t>
            </a:r>
            <a:r>
              <a:rPr lang="es-CR" sz="2800" dirty="0">
                <a:latin typeface="Trebuchet MS" pitchFamily="34" charset="0"/>
              </a:rPr>
              <a:t>Por ejemplo</a:t>
            </a:r>
            <a:r>
              <a:rPr lang="es-CR" sz="2800" dirty="0">
                <a:latin typeface="Trebuchet MS" pitchFamily="34" charset="0"/>
              </a:rPr>
              <a:t>: rojo - la sangre; (2) azul - la oración; (3) amarillo - el Espíritu Santo; (4) anaranjado </a:t>
            </a:r>
            <a:r>
              <a:rPr lang="es-CR" sz="2800" dirty="0">
                <a:latin typeface="Trebuchet MS" pitchFamily="34" charset="0"/>
              </a:rPr>
              <a:t>– la iglesia</a:t>
            </a:r>
            <a:r>
              <a:rPr lang="es-CR" sz="2800" dirty="0">
                <a:latin typeface="Trebuchet MS" pitchFamily="34" charset="0"/>
              </a:rPr>
              <a:t>; (5) verde - la segunda venida de Cristo; (6) marrón - el pecado y sus consecuencias</a:t>
            </a:r>
            <a:r>
              <a:rPr lang="es-CR" sz="2800" dirty="0">
                <a:latin typeface="Trebuchet MS" pitchFamily="34" charset="0"/>
              </a:rPr>
              <a:t>, etc</a:t>
            </a:r>
            <a:r>
              <a:rPr lang="es-CR" sz="2800" dirty="0">
                <a:latin typeface="Trebuchet MS" pitchFamily="34" charset="0"/>
              </a:rPr>
              <a:t>.</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2"/>
          </a:lnRef>
          <a:fillRef idx="0">
            <a:schemeClr val="accent2"/>
          </a:fillRef>
          <a:effectRef idx="2">
            <a:schemeClr val="accent2"/>
          </a:effectRef>
          <a:fontRef idx="minor">
            <a:schemeClr val="tx1"/>
          </a:fontRef>
        </p:style>
      </p:cxnSp>
      <p:sp>
        <p:nvSpPr>
          <p:cNvPr id="19460" name="7 CuadroTexto"/>
          <p:cNvSpPr txBox="1">
            <a:spLocks noChangeArrowheads="1"/>
          </p:cNvSpPr>
          <p:nvPr/>
        </p:nvSpPr>
        <p:spPr bwMode="auto">
          <a:xfrm>
            <a:off x="3571875" y="428625"/>
            <a:ext cx="3571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Códigos</a:t>
            </a:r>
          </a:p>
        </p:txBody>
      </p:sp>
      <p:sp>
        <p:nvSpPr>
          <p:cNvPr id="10" name="9 Rectángulo"/>
          <p:cNvSpPr/>
          <p:nvPr/>
        </p:nvSpPr>
        <p:spPr>
          <a:xfrm>
            <a:off x="785813" y="1285875"/>
            <a:ext cx="3286125" cy="2308225"/>
          </a:xfrm>
          <a:prstGeom prst="rect">
            <a:avLst/>
          </a:prstGeom>
        </p:spPr>
        <p:txBody>
          <a:bodyPr>
            <a:spAutoFit/>
          </a:bodyPr>
          <a:lstStyle/>
          <a:p>
            <a:pPr algn="just" fontAlgn="auto">
              <a:spcBef>
                <a:spcPts val="0"/>
              </a:spcBef>
              <a:spcAft>
                <a:spcPts val="0"/>
              </a:spcAft>
              <a:defRPr/>
            </a:pPr>
            <a:r>
              <a:rPr lang="x-none" sz="2400" b="1" u="sng">
                <a:uFill>
                  <a:solidFill>
                    <a:srgbClr val="00B0F0"/>
                  </a:solidFill>
                </a:uFill>
                <a:latin typeface="+mn-lt"/>
              </a:rPr>
              <a:t>1 </a:t>
            </a:r>
            <a:r>
              <a:rPr lang="x-none" sz="2400" u="sng">
                <a:uFill>
                  <a:solidFill>
                    <a:srgbClr val="00B0F0"/>
                  </a:solidFill>
                </a:uFill>
                <a:latin typeface="+mn-lt"/>
              </a:rPr>
              <a:t>Después vi un cielo nuevo y una tierra nueva, porque el prime</a:t>
            </a:r>
            <a:r>
              <a:rPr lang="es-ES" sz="2400" u="sng" dirty="0">
                <a:uFill>
                  <a:solidFill>
                    <a:srgbClr val="00B0F0"/>
                  </a:solidFill>
                </a:uFill>
                <a:latin typeface="+mn-lt"/>
              </a:rPr>
              <a:t>r cielo </a:t>
            </a:r>
            <a:r>
              <a:rPr lang="x-none" sz="2400" u="sng">
                <a:uFill>
                  <a:solidFill>
                    <a:srgbClr val="00B0F0"/>
                  </a:solidFill>
                </a:uFill>
                <a:latin typeface="+mn-lt"/>
              </a:rPr>
              <a:t>y la primera tierra habían dejado de existir, lo mismo que el mar.</a:t>
            </a:r>
            <a:endParaRPr lang="es-ES" sz="2400" u="sng" dirty="0">
              <a:uFill>
                <a:solidFill>
                  <a:srgbClr val="00B0F0"/>
                </a:solidFill>
              </a:uFill>
              <a:latin typeface="+mn-lt"/>
            </a:endParaRPr>
          </a:p>
        </p:txBody>
      </p:sp>
      <p:sp>
        <p:nvSpPr>
          <p:cNvPr id="11" name="10 Rectángulo"/>
          <p:cNvSpPr/>
          <p:nvPr/>
        </p:nvSpPr>
        <p:spPr>
          <a:xfrm>
            <a:off x="4572000" y="1428750"/>
            <a:ext cx="3571875" cy="1938338"/>
          </a:xfrm>
          <a:prstGeom prst="rect">
            <a:avLst/>
          </a:prstGeom>
        </p:spPr>
        <p:txBody>
          <a:bodyPr>
            <a:spAutoFit/>
          </a:bodyPr>
          <a:lstStyle/>
          <a:p>
            <a:pPr algn="just" fontAlgn="auto">
              <a:spcBef>
                <a:spcPts val="0"/>
              </a:spcBef>
              <a:spcAft>
                <a:spcPts val="0"/>
              </a:spcAft>
              <a:defRPr/>
            </a:pPr>
            <a:r>
              <a:rPr lang="x-none" sz="2400" b="1" u="sng">
                <a:uFill>
                  <a:solidFill>
                    <a:srgbClr val="FF0000"/>
                  </a:solidFill>
                </a:uFill>
                <a:latin typeface="+mn-lt"/>
              </a:rPr>
              <a:t>22 </a:t>
            </a:r>
            <a:r>
              <a:rPr lang="x-none" sz="2400" u="sng">
                <a:uFill>
                  <a:solidFill>
                    <a:srgbClr val="FF0000"/>
                  </a:solidFill>
                </a:uFill>
                <a:latin typeface="+mn-lt"/>
              </a:rPr>
              <a:t>De hecho, la ley exige que casi todo sea purificado con sangre, pues sin derramamiento de sangre no hay perdón.</a:t>
            </a:r>
            <a:endParaRPr lang="es-ES" sz="2400" u="sng" dirty="0">
              <a:uFill>
                <a:solidFill>
                  <a:srgbClr val="FF0000"/>
                </a:solidFill>
              </a:uFill>
              <a:latin typeface="+mn-lt"/>
            </a:endParaRPr>
          </a:p>
        </p:txBody>
      </p:sp>
      <p:sp>
        <p:nvSpPr>
          <p:cNvPr id="17409" name="Rectangle 1"/>
          <p:cNvSpPr>
            <a:spLocks noChangeArrowheads="1"/>
          </p:cNvSpPr>
          <p:nvPr/>
        </p:nvSpPr>
        <p:spPr bwMode="auto">
          <a:xfrm>
            <a:off x="714375" y="3835400"/>
            <a:ext cx="3786188" cy="2308225"/>
          </a:xfrm>
          <a:prstGeom prst="rect">
            <a:avLst/>
          </a:prstGeom>
          <a:noFill/>
          <a:ln w="9525">
            <a:noFill/>
            <a:miter lim="800000"/>
            <a:headEnd/>
            <a:tailEnd/>
          </a:ln>
          <a:effectLst/>
        </p:spPr>
        <p:txBody>
          <a:bodyPr anchor="ctr">
            <a:spAutoFit/>
          </a:bodyPr>
          <a:lstStyle/>
          <a:p>
            <a:pPr>
              <a:defRPr/>
            </a:pPr>
            <a:r>
              <a:rPr lang="es-ES" sz="2400" b="1" u="sng" dirty="0">
                <a:uFill>
                  <a:solidFill>
                    <a:srgbClr val="FFC000"/>
                  </a:solidFill>
                </a:uFill>
                <a:latin typeface="+mj-lt"/>
                <a:ea typeface="Calibri" pitchFamily="34" charset="0"/>
                <a:cs typeface="Tahoma" pitchFamily="34" charset="0"/>
              </a:rPr>
              <a:t>31 </a:t>
            </a:r>
            <a:r>
              <a:rPr lang="es-ES" sz="2400" u="sng" dirty="0">
                <a:solidFill>
                  <a:srgbClr val="000000"/>
                </a:solidFill>
                <a:uFill>
                  <a:solidFill>
                    <a:srgbClr val="FFC000"/>
                  </a:solidFill>
                </a:uFill>
                <a:latin typeface="+mj-lt"/>
                <a:ea typeface="Calibri" pitchFamily="34" charset="0"/>
                <a:cs typeface="Tahoma" pitchFamily="34" charset="0"/>
              </a:rPr>
              <a:t> pero los que confían en el Señor </a:t>
            </a:r>
            <a:endParaRPr lang="es-ES" sz="2400" u="sng" dirty="0">
              <a:uFill>
                <a:solidFill>
                  <a:srgbClr val="FFC000"/>
                </a:solidFill>
              </a:uFill>
              <a:latin typeface="+mj-lt"/>
            </a:endParaRPr>
          </a:p>
          <a:p>
            <a:pPr eaLnBrk="0" hangingPunct="0">
              <a:defRPr/>
            </a:pPr>
            <a:r>
              <a:rPr lang="es-ES" sz="2400" u="sng" dirty="0">
                <a:solidFill>
                  <a:srgbClr val="000000"/>
                </a:solidFill>
                <a:uFill>
                  <a:solidFill>
                    <a:srgbClr val="FFC000"/>
                  </a:solidFill>
                </a:uFill>
                <a:latin typeface="+mj-lt"/>
                <a:ea typeface="Calibri" pitchFamily="34" charset="0"/>
                <a:cs typeface="Tahoma" pitchFamily="34" charset="0"/>
              </a:rPr>
              <a:t> renovarán sus fuerzas; </a:t>
            </a:r>
            <a:endParaRPr lang="es-ES" sz="2400" u="sng" dirty="0">
              <a:uFill>
                <a:solidFill>
                  <a:srgbClr val="FFC000"/>
                </a:solidFill>
              </a:uFill>
              <a:latin typeface="+mj-lt"/>
            </a:endParaRPr>
          </a:p>
          <a:p>
            <a:pPr eaLnBrk="0" hangingPunct="0">
              <a:defRPr/>
            </a:pPr>
            <a:r>
              <a:rPr lang="es-ES" sz="2400" u="sng" dirty="0">
                <a:solidFill>
                  <a:srgbClr val="000000"/>
                </a:solidFill>
                <a:uFill>
                  <a:solidFill>
                    <a:srgbClr val="FFC000"/>
                  </a:solidFill>
                </a:uFill>
                <a:latin typeface="+mj-lt"/>
                <a:ea typeface="Calibri" pitchFamily="34" charset="0"/>
                <a:cs typeface="Tahoma" pitchFamily="34" charset="0"/>
              </a:rPr>
              <a:t> volarán como las águilas: </a:t>
            </a:r>
            <a:endParaRPr lang="es-ES" sz="2400" u="sng" dirty="0">
              <a:uFill>
                <a:solidFill>
                  <a:srgbClr val="FFC000"/>
                </a:solidFill>
              </a:uFill>
              <a:latin typeface="+mj-lt"/>
            </a:endParaRPr>
          </a:p>
          <a:p>
            <a:pPr eaLnBrk="0" hangingPunct="0">
              <a:defRPr/>
            </a:pPr>
            <a:r>
              <a:rPr lang="es-ES" sz="2400" u="sng" dirty="0">
                <a:solidFill>
                  <a:srgbClr val="000000"/>
                </a:solidFill>
                <a:uFill>
                  <a:solidFill>
                    <a:srgbClr val="FFC000"/>
                  </a:solidFill>
                </a:uFill>
                <a:latin typeface="+mj-lt"/>
                <a:ea typeface="Calibri" pitchFamily="34" charset="0"/>
                <a:cs typeface="Tahoma" pitchFamily="34" charset="0"/>
              </a:rPr>
              <a:t> correrán y no se fatigarán, </a:t>
            </a:r>
            <a:endParaRPr lang="es-ES" sz="2400" u="sng" dirty="0">
              <a:uFill>
                <a:solidFill>
                  <a:srgbClr val="FFC000"/>
                </a:solidFill>
              </a:uFill>
              <a:latin typeface="+mj-lt"/>
            </a:endParaRPr>
          </a:p>
          <a:p>
            <a:pPr eaLnBrk="0" hangingPunct="0">
              <a:defRPr/>
            </a:pPr>
            <a:r>
              <a:rPr lang="es-ES" sz="2400" u="sng" dirty="0">
                <a:solidFill>
                  <a:srgbClr val="000000"/>
                </a:solidFill>
                <a:uFill>
                  <a:solidFill>
                    <a:srgbClr val="FFC000"/>
                  </a:solidFill>
                </a:uFill>
                <a:latin typeface="+mj-lt"/>
                <a:ea typeface="Calibri" pitchFamily="34" charset="0"/>
                <a:cs typeface="Tahoma" pitchFamily="34" charset="0"/>
              </a:rPr>
              <a:t> caminarán y no se cansarán.</a:t>
            </a:r>
            <a:endParaRPr lang="es-ES" sz="2400" u="sng" dirty="0">
              <a:uFill>
                <a:solidFill>
                  <a:srgbClr val="FFC000"/>
                </a:solidFill>
              </a:uFill>
              <a:latin typeface="+mj-lt"/>
            </a:endParaRPr>
          </a:p>
        </p:txBody>
      </p:sp>
      <p:sp>
        <p:nvSpPr>
          <p:cNvPr id="13" name="12 Rectángulo"/>
          <p:cNvSpPr/>
          <p:nvPr/>
        </p:nvSpPr>
        <p:spPr>
          <a:xfrm>
            <a:off x="5072063" y="3967163"/>
            <a:ext cx="571500" cy="4286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9465" name="13 CuadroTexto"/>
          <p:cNvSpPr txBox="1">
            <a:spLocks noChangeArrowheads="1"/>
          </p:cNvSpPr>
          <p:nvPr/>
        </p:nvSpPr>
        <p:spPr bwMode="auto">
          <a:xfrm>
            <a:off x="5715000" y="3967163"/>
            <a:ext cx="2428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400"/>
              <a:t>El cielo</a:t>
            </a:r>
            <a:endParaRPr lang="es-ES" sz="2400"/>
          </a:p>
        </p:txBody>
      </p:sp>
      <p:sp>
        <p:nvSpPr>
          <p:cNvPr id="15" name="14 Rectángulo"/>
          <p:cNvSpPr/>
          <p:nvPr/>
        </p:nvSpPr>
        <p:spPr>
          <a:xfrm>
            <a:off x="5072063" y="4681538"/>
            <a:ext cx="571500" cy="42862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9467" name="15 CuadroTexto"/>
          <p:cNvSpPr txBox="1">
            <a:spLocks noChangeArrowheads="1"/>
          </p:cNvSpPr>
          <p:nvPr/>
        </p:nvSpPr>
        <p:spPr bwMode="auto">
          <a:xfrm>
            <a:off x="5715000" y="4681538"/>
            <a:ext cx="2928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400"/>
              <a:t>Sacrificio de Cristo</a:t>
            </a:r>
            <a:endParaRPr lang="es-ES" sz="2400"/>
          </a:p>
        </p:txBody>
      </p:sp>
      <p:sp>
        <p:nvSpPr>
          <p:cNvPr id="17" name="16 Rectángulo"/>
          <p:cNvSpPr/>
          <p:nvPr/>
        </p:nvSpPr>
        <p:spPr>
          <a:xfrm>
            <a:off x="5072063" y="5395913"/>
            <a:ext cx="571500" cy="4286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9469" name="17 CuadroTexto"/>
          <p:cNvSpPr txBox="1">
            <a:spLocks noChangeArrowheads="1"/>
          </p:cNvSpPr>
          <p:nvPr/>
        </p:nvSpPr>
        <p:spPr bwMode="auto">
          <a:xfrm>
            <a:off x="5715000" y="5395913"/>
            <a:ext cx="2428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400"/>
              <a:t>Promesas</a:t>
            </a:r>
            <a:endParaRPr lang="es-ES" sz="2400"/>
          </a:p>
        </p:txBody>
      </p:sp>
      <p:sp>
        <p:nvSpPr>
          <p:cNvPr id="19" name="18 Pentágono"/>
          <p:cNvSpPr/>
          <p:nvPr/>
        </p:nvSpPr>
        <p:spPr>
          <a:xfrm>
            <a:off x="71406" y="428604"/>
            <a:ext cx="3429024" cy="714380"/>
          </a:xfrm>
          <a:prstGeom prst="homePlat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COLORES</a:t>
            </a:r>
            <a:endParaRPr lang="es-ES" sz="4800" dirty="0">
              <a:latin typeface="Trebuchet MS" pitchFamily="34" charset="0"/>
            </a:endParaRPr>
          </a:p>
        </p:txBody>
      </p:sp>
      <p:sp>
        <p:nvSpPr>
          <p:cNvPr id="20" name="19 Pentágono">
            <a:hlinkClick r:id="rId3" action="ppaction://hlinksldjump"/>
          </p:cNvPr>
          <p:cNvSpPr/>
          <p:nvPr/>
        </p:nvSpPr>
        <p:spPr>
          <a:xfrm flipH="1">
            <a:off x="7358082" y="6072206"/>
            <a:ext cx="1428760" cy="571504"/>
          </a:xfrm>
          <a:prstGeom prst="homePlat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nl-NL" sz="2800" dirty="0">
                <a:latin typeface="Trebuchet MS" pitchFamily="34" charset="0"/>
              </a:rPr>
              <a:t>índice</a:t>
            </a:r>
            <a:endParaRPr lang="es-ES" sz="2800" dirty="0">
              <a:latin typeface="Trebuchet MS" pitchFamily="34" charset="0"/>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911" y="1340768"/>
            <a:ext cx="8659643"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0020012"/>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Ventajas y desventajas</a:t>
            </a:r>
            <a:endParaRPr lang="es-CR" dirty="0"/>
          </a:p>
        </p:txBody>
      </p:sp>
      <p:sp>
        <p:nvSpPr>
          <p:cNvPr id="3" name="2 Marcador de contenido"/>
          <p:cNvSpPr>
            <a:spLocks noGrp="1"/>
          </p:cNvSpPr>
          <p:nvPr>
            <p:ph sz="half" idx="1"/>
          </p:nvPr>
        </p:nvSpPr>
        <p:spPr/>
        <p:txBody>
          <a:bodyPr>
            <a:normAutofit/>
          </a:bodyPr>
          <a:lstStyle/>
          <a:p>
            <a:r>
              <a:rPr lang="es-CR" dirty="0"/>
              <a:t>Queda lindo y se visualiza rápidamente, mejor que el subrayado.</a:t>
            </a:r>
          </a:p>
        </p:txBody>
      </p:sp>
      <p:sp>
        <p:nvSpPr>
          <p:cNvPr id="4" name="3 Marcador de contenido"/>
          <p:cNvSpPr>
            <a:spLocks noGrp="1"/>
          </p:cNvSpPr>
          <p:nvPr>
            <p:ph sz="half" idx="2"/>
          </p:nvPr>
        </p:nvSpPr>
        <p:spPr/>
        <p:txBody>
          <a:bodyPr>
            <a:normAutofit/>
          </a:bodyPr>
          <a:lstStyle/>
          <a:p>
            <a:r>
              <a:rPr lang="es-CR" dirty="0"/>
              <a:t>Al igual que el anterior, el problema es recordar donde está.</a:t>
            </a:r>
          </a:p>
        </p:txBody>
      </p:sp>
    </p:spTree>
    <p:extLst>
      <p:ext uri="{BB962C8B-B14F-4D97-AF65-F5344CB8AC3E}">
        <p14:creationId xmlns:p14="http://schemas.microsoft.com/office/powerpoint/2010/main" val="2475170921"/>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3"/>
          </a:lnRef>
          <a:fillRef idx="0">
            <a:schemeClr val="accent3"/>
          </a:fillRef>
          <a:effectRef idx="2">
            <a:schemeClr val="accent3"/>
          </a:effectRef>
          <a:fontRef idx="minor">
            <a:schemeClr val="tx1"/>
          </a:fontRef>
        </p:style>
      </p:cxnSp>
      <p:sp>
        <p:nvSpPr>
          <p:cNvPr id="20" name="19 Pentágono"/>
          <p:cNvSpPr/>
          <p:nvPr/>
        </p:nvSpPr>
        <p:spPr>
          <a:xfrm>
            <a:off x="71406" y="428604"/>
            <a:ext cx="2428892" cy="714380"/>
          </a:xfrm>
          <a:prstGeom prst="homePlate">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NOTAS</a:t>
            </a:r>
            <a:endParaRPr lang="es-ES" sz="4800" dirty="0">
              <a:latin typeface="Trebuchet MS" pitchFamily="34" charset="0"/>
            </a:endParaRPr>
          </a:p>
        </p:txBody>
      </p:sp>
      <p:sp>
        <p:nvSpPr>
          <p:cNvPr id="20487" name="21 CuadroTexto"/>
          <p:cNvSpPr txBox="1">
            <a:spLocks noChangeArrowheads="1"/>
          </p:cNvSpPr>
          <p:nvPr/>
        </p:nvSpPr>
        <p:spPr bwMode="auto">
          <a:xfrm>
            <a:off x="1214438" y="2857500"/>
            <a:ext cx="728662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Font typeface="Wingdings" pitchFamily="2" charset="2"/>
              <a:buChar char="ü"/>
            </a:pPr>
            <a:r>
              <a:rPr lang="nl-NL" sz="4000" dirty="0">
                <a:latin typeface="Trebuchet MS" pitchFamily="34" charset="0"/>
              </a:rPr>
              <a:t>Complemento</a:t>
            </a:r>
          </a:p>
          <a:p>
            <a:pPr algn="ctr">
              <a:buFont typeface="Wingdings" pitchFamily="2" charset="2"/>
              <a:buChar char="ü"/>
            </a:pPr>
            <a:r>
              <a:rPr lang="nl-NL" sz="4000" dirty="0" smtClean="0">
                <a:latin typeface="Trebuchet MS" pitchFamily="34" charset="0"/>
              </a:rPr>
              <a:t>Comentario</a:t>
            </a:r>
            <a:endParaRPr lang="nl-NL" sz="4000" dirty="0">
              <a:latin typeface="Trebuchet MS" pitchFamily="34" charset="0"/>
            </a:endParaRPr>
          </a:p>
        </p:txBody>
      </p:sp>
      <p:sp>
        <p:nvSpPr>
          <p:cNvPr id="20488" name="22 CuadroTexto"/>
          <p:cNvSpPr txBox="1">
            <a:spLocks noChangeArrowheads="1"/>
          </p:cNvSpPr>
          <p:nvPr/>
        </p:nvSpPr>
        <p:spPr bwMode="auto">
          <a:xfrm>
            <a:off x="1285875" y="1143000"/>
            <a:ext cx="71437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ES" sz="3200">
                <a:latin typeface="Trebuchet MS" pitchFamily="34" charset="0"/>
              </a:rPr>
              <a:t>Se pueden utilizar para tener información extra sobre algún tópico.</a:t>
            </a:r>
            <a:endParaRPr lang="es-ES" sz="4000">
              <a:latin typeface="Trebuchet MS" pitchFamily="34" charset="0"/>
            </a:endParaRP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3"/>
          </a:lnRef>
          <a:fillRef idx="0">
            <a:schemeClr val="accent3"/>
          </a:fillRef>
          <a:effectRef idx="2">
            <a:schemeClr val="accent3"/>
          </a:effectRef>
          <a:fontRef idx="minor">
            <a:schemeClr val="tx1"/>
          </a:fontRef>
        </p:style>
      </p:cxnSp>
      <p:sp>
        <p:nvSpPr>
          <p:cNvPr id="20" name="19 Pentágono"/>
          <p:cNvSpPr/>
          <p:nvPr/>
        </p:nvSpPr>
        <p:spPr>
          <a:xfrm>
            <a:off x="71406" y="428604"/>
            <a:ext cx="2428892" cy="714380"/>
          </a:xfrm>
          <a:prstGeom prst="homePlate">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NOTAS</a:t>
            </a:r>
            <a:endParaRPr lang="es-ES" sz="4800" dirty="0">
              <a:latin typeface="Trebuchet MS" pitchFamily="34" charset="0"/>
            </a:endParaRPr>
          </a:p>
        </p:txBody>
      </p:sp>
      <p:sp>
        <p:nvSpPr>
          <p:cNvPr id="21511" name="21 CuadroTexto"/>
          <p:cNvSpPr txBox="1">
            <a:spLocks noChangeArrowheads="1"/>
          </p:cNvSpPr>
          <p:nvPr/>
        </p:nvSpPr>
        <p:spPr bwMode="auto">
          <a:xfrm>
            <a:off x="2571750" y="500063"/>
            <a:ext cx="4500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Complemento</a:t>
            </a:r>
          </a:p>
        </p:txBody>
      </p:sp>
      <p:sp>
        <p:nvSpPr>
          <p:cNvPr id="21512" name="7 CuadroTexto"/>
          <p:cNvSpPr txBox="1">
            <a:spLocks noChangeArrowheads="1"/>
          </p:cNvSpPr>
          <p:nvPr/>
        </p:nvSpPr>
        <p:spPr bwMode="auto">
          <a:xfrm>
            <a:off x="2643188" y="1928813"/>
            <a:ext cx="39290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s-ES" sz="2400">
                <a:latin typeface="Trebuchet MS" pitchFamily="34" charset="0"/>
              </a:rPr>
              <a:t>Carta a los</a:t>
            </a:r>
          </a:p>
          <a:p>
            <a:pPr algn="ctr"/>
            <a:r>
              <a:rPr lang="nl-NL" sz="3600">
                <a:latin typeface="Trebuchet MS" pitchFamily="34" charset="0"/>
              </a:rPr>
              <a:t>ROMANOS</a:t>
            </a:r>
            <a:endParaRPr lang="es-ES" sz="4400">
              <a:latin typeface="Trebuchet MS" pitchFamily="34" charset="0"/>
            </a:endParaRPr>
          </a:p>
        </p:txBody>
      </p:sp>
      <p:sp>
        <p:nvSpPr>
          <p:cNvPr id="21513" name="8 Rectángulo"/>
          <p:cNvSpPr>
            <a:spLocks noChangeArrowheads="1"/>
          </p:cNvSpPr>
          <p:nvPr/>
        </p:nvSpPr>
        <p:spPr bwMode="auto">
          <a:xfrm>
            <a:off x="500063" y="3000375"/>
            <a:ext cx="8001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nl-NL" sz="2400">
                <a:latin typeface="Calibri" pitchFamily="34" charset="0"/>
              </a:rPr>
              <a:t>Autor: Apóstol Pablo</a:t>
            </a:r>
            <a:endParaRPr lang="es-ES" sz="2400">
              <a:latin typeface="Calibri" pitchFamily="34" charset="0"/>
            </a:endParaRPr>
          </a:p>
          <a:p>
            <a:pPr algn="just"/>
            <a:r>
              <a:rPr lang="nl-NL" sz="2400">
                <a:latin typeface="Calibri" pitchFamily="34" charset="0"/>
              </a:rPr>
              <a:t>Fecha: </a:t>
            </a:r>
            <a:r>
              <a:rPr lang="es-ES" sz="2400">
                <a:latin typeface="Calibri" pitchFamily="34" charset="0"/>
              </a:rPr>
              <a:t>probablemente a principios del año 58 d.C.</a:t>
            </a:r>
            <a:endParaRPr lang="nl-NL" sz="2400">
              <a:latin typeface="Calibri" pitchFamily="34" charset="0"/>
            </a:endParaRPr>
          </a:p>
          <a:p>
            <a:pPr algn="just"/>
            <a:r>
              <a:rPr lang="nl-NL" sz="2400">
                <a:latin typeface="Calibri" pitchFamily="34" charset="0"/>
              </a:rPr>
              <a:t>Destinatario: la iglesia en Roma</a:t>
            </a:r>
          </a:p>
          <a:p>
            <a:pPr algn="just"/>
            <a:r>
              <a:rPr lang="nl-NL" sz="2400">
                <a:latin typeface="Calibri" pitchFamily="34" charset="0"/>
              </a:rPr>
              <a:t>Propósito: anticiparse a la llegada de falsos maestros, prevenir que la iglesia cayera en falsas ensena</a:t>
            </a:r>
            <a:r>
              <a:rPr lang="es-ES" sz="2400">
                <a:latin typeface="Calibri" pitchFamily="34" charset="0"/>
              </a:rPr>
              <a:t>ñ</a:t>
            </a:r>
            <a:r>
              <a:rPr lang="nl-NL" sz="2400">
                <a:latin typeface="Calibri" pitchFamily="34" charset="0"/>
              </a:rPr>
              <a:t>zas. </a:t>
            </a: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3"/>
          </a:lnRef>
          <a:fillRef idx="0">
            <a:schemeClr val="accent3"/>
          </a:fillRef>
          <a:effectRef idx="2">
            <a:schemeClr val="accent3"/>
          </a:effectRef>
          <a:fontRef idx="minor">
            <a:schemeClr val="tx1"/>
          </a:fontRef>
        </p:style>
      </p:cxnSp>
      <p:sp>
        <p:nvSpPr>
          <p:cNvPr id="20" name="19 Pentágono"/>
          <p:cNvSpPr/>
          <p:nvPr/>
        </p:nvSpPr>
        <p:spPr>
          <a:xfrm>
            <a:off x="71406" y="428604"/>
            <a:ext cx="2428892" cy="714380"/>
          </a:xfrm>
          <a:prstGeom prst="homePlate">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nl-NL" sz="4800" dirty="0">
                <a:latin typeface="Trebuchet MS" pitchFamily="34" charset="0"/>
              </a:rPr>
              <a:t>NOTAS</a:t>
            </a:r>
            <a:endParaRPr lang="es-ES" sz="4800" dirty="0">
              <a:latin typeface="Trebuchet MS" pitchFamily="34" charset="0"/>
            </a:endParaRPr>
          </a:p>
        </p:txBody>
      </p:sp>
      <p:sp>
        <p:nvSpPr>
          <p:cNvPr id="22535" name="21 CuadroTexto"/>
          <p:cNvSpPr txBox="1">
            <a:spLocks noChangeArrowheads="1"/>
          </p:cNvSpPr>
          <p:nvPr/>
        </p:nvSpPr>
        <p:spPr bwMode="auto">
          <a:xfrm>
            <a:off x="2571750" y="500063"/>
            <a:ext cx="4500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Comentario</a:t>
            </a:r>
          </a:p>
        </p:txBody>
      </p:sp>
      <p:sp>
        <p:nvSpPr>
          <p:cNvPr id="22536" name="8 Rectángulo"/>
          <p:cNvSpPr>
            <a:spLocks noChangeArrowheads="1"/>
          </p:cNvSpPr>
          <p:nvPr/>
        </p:nvSpPr>
        <p:spPr bwMode="auto">
          <a:xfrm>
            <a:off x="500063" y="2071688"/>
            <a:ext cx="80010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 sz="2400">
                <a:latin typeface="Calibri" pitchFamily="34" charset="0"/>
              </a:rPr>
              <a:t>Añadir breves comentarios conforme surjan espontáneamente en el momento del estudio. En lugar de confiar en que la memoria retenga las reacciones que las Escrituras han estimulado, es preferible anotar nuestros pensamientos al margen. Naturalmente que en casos en que las notas sean abundantes, conviene mejor hacer uso de un cuaderno para almacenar el fruto del estudio.</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357166"/>
            <a:ext cx="8072494" cy="2308324"/>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fontAlgn="auto">
              <a:spcBef>
                <a:spcPts val="0"/>
              </a:spcBef>
              <a:spcAft>
                <a:spcPts val="0"/>
              </a:spcAft>
              <a:defRPr/>
            </a:pPr>
            <a:r>
              <a:rPr lang="nl-NL"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anose="02050806060905020404" pitchFamily="18" charset="0"/>
              </a:rPr>
              <a:t>Métodos para </a:t>
            </a:r>
            <a:r>
              <a:rPr lang="nl-NL"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anose="02050806060905020404" pitchFamily="18" charset="0"/>
              </a:rPr>
              <a:t>marcar Biblias</a:t>
            </a:r>
            <a:r>
              <a:rPr lang="nl-NL"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nard MT Condensed" panose="02050806060905020404" pitchFamily="18" charset="0"/>
              </a:rPr>
              <a:t>:</a:t>
            </a:r>
          </a:p>
        </p:txBody>
      </p:sp>
      <p:sp>
        <p:nvSpPr>
          <p:cNvPr id="4" name="3 Pentágono">
            <a:hlinkClick r:id="rId3" action="ppaction://hlinksldjump"/>
          </p:cNvPr>
          <p:cNvSpPr/>
          <p:nvPr/>
        </p:nvSpPr>
        <p:spPr>
          <a:xfrm>
            <a:off x="464313" y="2928934"/>
            <a:ext cx="4143405" cy="714380"/>
          </a:xfrm>
          <a:prstGeom prst="homePlat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nl-NL" sz="4800" dirty="0">
                <a:latin typeface="Cambria" panose="02040503050406030204" pitchFamily="18" charset="0"/>
              </a:rPr>
              <a:t>LÍNEAS</a:t>
            </a:r>
            <a:endParaRPr lang="es-ES" sz="4800" dirty="0">
              <a:latin typeface="Cambria" panose="02040503050406030204" pitchFamily="18" charset="0"/>
            </a:endParaRPr>
          </a:p>
        </p:txBody>
      </p:sp>
      <p:sp>
        <p:nvSpPr>
          <p:cNvPr id="5" name="4 Pentágono">
            <a:hlinkClick r:id="rId4" action="ppaction://hlinksldjump"/>
          </p:cNvPr>
          <p:cNvSpPr/>
          <p:nvPr/>
        </p:nvSpPr>
        <p:spPr>
          <a:xfrm>
            <a:off x="464314" y="3792391"/>
            <a:ext cx="4143404" cy="642942"/>
          </a:xfrm>
          <a:prstGeom prst="homePlate">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nl-NL" sz="4800" dirty="0">
                <a:latin typeface="Cambria" panose="02040503050406030204" pitchFamily="18" charset="0"/>
              </a:rPr>
              <a:t>SÍMBOLOS</a:t>
            </a:r>
            <a:endParaRPr lang="es-ES" sz="4800" dirty="0">
              <a:latin typeface="Cambria" panose="02040503050406030204" pitchFamily="18" charset="0"/>
            </a:endParaRPr>
          </a:p>
        </p:txBody>
      </p:sp>
      <p:sp>
        <p:nvSpPr>
          <p:cNvPr id="6" name="5 Pentágono">
            <a:hlinkClick r:id="rId5" action="ppaction://hlinksldjump"/>
          </p:cNvPr>
          <p:cNvSpPr/>
          <p:nvPr/>
        </p:nvSpPr>
        <p:spPr>
          <a:xfrm>
            <a:off x="464314" y="4630432"/>
            <a:ext cx="4143404" cy="71438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nl-NL" sz="4800" dirty="0">
                <a:latin typeface="Cambria" panose="02040503050406030204" pitchFamily="18" charset="0"/>
              </a:rPr>
              <a:t>REFERENCIAS</a:t>
            </a:r>
            <a:endParaRPr lang="es-ES" sz="4800" dirty="0">
              <a:latin typeface="Cambria" panose="02040503050406030204" pitchFamily="18" charset="0"/>
            </a:endParaRPr>
          </a:p>
        </p:txBody>
      </p:sp>
      <p:sp>
        <p:nvSpPr>
          <p:cNvPr id="7" name="6 Pentágono">
            <a:hlinkClick r:id="rId6" action="ppaction://hlinksldjump"/>
          </p:cNvPr>
          <p:cNvSpPr/>
          <p:nvPr/>
        </p:nvSpPr>
        <p:spPr>
          <a:xfrm>
            <a:off x="5004048" y="2928934"/>
            <a:ext cx="3717056" cy="714380"/>
          </a:xfrm>
          <a:prstGeom prst="homePlat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nl-NL" sz="4800" dirty="0">
                <a:latin typeface="Cambria" panose="02040503050406030204" pitchFamily="18" charset="0"/>
              </a:rPr>
              <a:t>COLORES</a:t>
            </a:r>
            <a:endParaRPr lang="es-ES" sz="4800" dirty="0">
              <a:latin typeface="Cambria" panose="02040503050406030204" pitchFamily="18" charset="0"/>
            </a:endParaRPr>
          </a:p>
        </p:txBody>
      </p:sp>
      <p:sp>
        <p:nvSpPr>
          <p:cNvPr id="8" name="7 Pentágono">
            <a:hlinkClick r:id="rId7" action="ppaction://hlinksldjump"/>
          </p:cNvPr>
          <p:cNvSpPr/>
          <p:nvPr/>
        </p:nvSpPr>
        <p:spPr>
          <a:xfrm>
            <a:off x="5004048" y="3784290"/>
            <a:ext cx="3717056" cy="714380"/>
          </a:xfrm>
          <a:prstGeom prst="homePlate">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nl-NL" sz="4800" dirty="0">
                <a:latin typeface="Cambria" panose="02040503050406030204" pitchFamily="18" charset="0"/>
              </a:rPr>
              <a:t>NOTAS</a:t>
            </a:r>
            <a:endParaRPr lang="es-ES" sz="4800" dirty="0">
              <a:latin typeface="Cambria" panose="02040503050406030204" pitchFamily="18" charset="0"/>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7" name="6 Conector recto"/>
          <p:cNvCxnSpPr/>
          <p:nvPr/>
        </p:nvCxnSpPr>
        <p:spPr>
          <a:xfrm>
            <a:off x="357188" y="6500813"/>
            <a:ext cx="8286750" cy="1587"/>
          </a:xfrm>
          <a:prstGeom prst="line">
            <a:avLst/>
          </a:prstGeom>
          <a:ln/>
        </p:spPr>
        <p:style>
          <a:lnRef idx="3">
            <a:schemeClr val="accent3"/>
          </a:lnRef>
          <a:fillRef idx="0">
            <a:schemeClr val="accent3"/>
          </a:fillRef>
          <a:effectRef idx="2">
            <a:schemeClr val="accent3"/>
          </a:effectRef>
          <a:fontRef idx="minor">
            <a:schemeClr val="tx1"/>
          </a:fontRef>
        </p:style>
      </p:cxnSp>
      <p:sp>
        <p:nvSpPr>
          <p:cNvPr id="24583" name="21 CuadroTexto"/>
          <p:cNvSpPr txBox="1">
            <a:spLocks noChangeArrowheads="1"/>
          </p:cNvSpPr>
          <p:nvPr/>
        </p:nvSpPr>
        <p:spPr bwMode="auto">
          <a:xfrm>
            <a:off x="1917681" y="2141280"/>
            <a:ext cx="5572164"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nl-NL" sz="5400" dirty="0" smtClean="0">
                <a:latin typeface="Trebuchet MS" pitchFamily="34" charset="0"/>
              </a:rPr>
              <a:t>Club de Conquistadores de Alajuelita</a:t>
            </a:r>
            <a:endParaRPr lang="nl-NL" sz="5400" dirty="0">
              <a:latin typeface="Trebuchet MS" pitchFamily="34" charset="0"/>
            </a:endParaRPr>
          </a:p>
        </p:txBody>
      </p:sp>
      <p:sp>
        <p:nvSpPr>
          <p:cNvPr id="12" name="11 Pentágono">
            <a:hlinkClick r:id="rId3" action="ppaction://hlinksldjump"/>
          </p:cNvPr>
          <p:cNvSpPr/>
          <p:nvPr/>
        </p:nvSpPr>
        <p:spPr>
          <a:xfrm flipH="1">
            <a:off x="7358082" y="6072206"/>
            <a:ext cx="1428760" cy="571504"/>
          </a:xfrm>
          <a:prstGeom prst="homePlate">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nl-NL" sz="2800" dirty="0">
                <a:latin typeface="Trebuchet MS" pitchFamily="34" charset="0"/>
              </a:rPr>
              <a:t>índice</a:t>
            </a:r>
            <a:endParaRPr lang="es-ES" sz="2800" dirty="0">
              <a:latin typeface="Trebuchet MS" pitchFamily="34"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1 Pentágono"/>
          <p:cNvSpPr/>
          <p:nvPr/>
        </p:nvSpPr>
        <p:spPr>
          <a:xfrm>
            <a:off x="142844" y="428604"/>
            <a:ext cx="2428892" cy="714380"/>
          </a:xfrm>
          <a:prstGeom prst="homePlat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nl-NL" sz="4800" dirty="0"/>
              <a:t>LÍNEAS</a:t>
            </a:r>
            <a:endParaRPr lang="es-ES" sz="4800" dirty="0"/>
          </a:p>
        </p:txBody>
      </p:sp>
      <p:cxnSp>
        <p:nvCxnSpPr>
          <p:cNvPr id="7" name="6 Conector recto"/>
          <p:cNvCxnSpPr/>
          <p:nvPr/>
        </p:nvCxnSpPr>
        <p:spPr>
          <a:xfrm>
            <a:off x="357188" y="6500813"/>
            <a:ext cx="8286750" cy="15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103" name="7 CuadroTexto"/>
          <p:cNvSpPr txBox="1">
            <a:spLocks noChangeArrowheads="1"/>
          </p:cNvSpPr>
          <p:nvPr/>
        </p:nvSpPr>
        <p:spPr bwMode="auto">
          <a:xfrm>
            <a:off x="1143000" y="3143250"/>
            <a:ext cx="728662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Font typeface="Wingdings" pitchFamily="2" charset="2"/>
              <a:buChar char="ü"/>
            </a:pPr>
            <a:r>
              <a:rPr lang="nl-NL" sz="4000" dirty="0">
                <a:latin typeface="Trebuchet MS" pitchFamily="34" charset="0"/>
              </a:rPr>
              <a:t>Subrayados</a:t>
            </a:r>
          </a:p>
          <a:p>
            <a:pPr algn="ctr">
              <a:buFont typeface="Wingdings" pitchFamily="2" charset="2"/>
              <a:buChar char="ü"/>
            </a:pPr>
            <a:r>
              <a:rPr lang="nl-NL" sz="4000" dirty="0">
                <a:latin typeface="Trebuchet MS" pitchFamily="34" charset="0"/>
              </a:rPr>
              <a:t>Rayas marginales</a:t>
            </a:r>
          </a:p>
          <a:p>
            <a:pPr algn="ctr">
              <a:buFont typeface="Wingdings" pitchFamily="2" charset="2"/>
              <a:buChar char="ü"/>
            </a:pPr>
            <a:r>
              <a:rPr lang="nl-NL" sz="4000" dirty="0">
                <a:latin typeface="Trebuchet MS" pitchFamily="34" charset="0"/>
              </a:rPr>
              <a:t>Líneas conectivas con círculos</a:t>
            </a:r>
            <a:endParaRPr lang="es-ES" sz="4000" dirty="0">
              <a:latin typeface="Trebuchet MS" pitchFamily="34" charset="0"/>
            </a:endParaRPr>
          </a:p>
        </p:txBody>
      </p:sp>
      <p:sp>
        <p:nvSpPr>
          <p:cNvPr id="4104" name="8 CuadroTexto"/>
          <p:cNvSpPr txBox="1">
            <a:spLocks noChangeArrowheads="1"/>
          </p:cNvSpPr>
          <p:nvPr/>
        </p:nvSpPr>
        <p:spPr bwMode="auto">
          <a:xfrm>
            <a:off x="1285875" y="1143000"/>
            <a:ext cx="714375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4000" dirty="0">
                <a:latin typeface="Arial" panose="020B0604020202020204" pitchFamily="34" charset="0"/>
                <a:cs typeface="Arial" panose="020B0604020202020204" pitchFamily="34" charset="0"/>
              </a:rPr>
              <a:t>Se utilizan para destacar la importancia de cierta parte del texto.</a:t>
            </a:r>
            <a:endParaRPr lang="es-ES" sz="4800" dirty="0">
              <a:latin typeface="Arial" panose="020B0604020202020204" pitchFamily="34" charset="0"/>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1 Pentágono"/>
          <p:cNvSpPr/>
          <p:nvPr/>
        </p:nvSpPr>
        <p:spPr>
          <a:xfrm>
            <a:off x="142844" y="428604"/>
            <a:ext cx="2428892" cy="714380"/>
          </a:xfrm>
          <a:prstGeom prst="homePlat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nl-NL" sz="4800" dirty="0"/>
              <a:t>LÍNEAS</a:t>
            </a:r>
            <a:endParaRPr lang="es-ES" sz="4800" dirty="0"/>
          </a:p>
        </p:txBody>
      </p:sp>
      <p:cxnSp>
        <p:nvCxnSpPr>
          <p:cNvPr id="7" name="6 Conector recto"/>
          <p:cNvCxnSpPr/>
          <p:nvPr/>
        </p:nvCxnSpPr>
        <p:spPr>
          <a:xfrm>
            <a:off x="357188" y="6500813"/>
            <a:ext cx="8286750" cy="15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127" name="7 CuadroTexto"/>
          <p:cNvSpPr txBox="1">
            <a:spLocks noChangeArrowheads="1"/>
          </p:cNvSpPr>
          <p:nvPr/>
        </p:nvSpPr>
        <p:spPr bwMode="auto">
          <a:xfrm>
            <a:off x="2643188" y="500063"/>
            <a:ext cx="3571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Subrayados</a:t>
            </a:r>
          </a:p>
        </p:txBody>
      </p:sp>
      <p:sp>
        <p:nvSpPr>
          <p:cNvPr id="5128" name="9 Rectángulo"/>
          <p:cNvSpPr>
            <a:spLocks noChangeArrowheads="1"/>
          </p:cNvSpPr>
          <p:nvPr/>
        </p:nvSpPr>
        <p:spPr bwMode="auto">
          <a:xfrm>
            <a:off x="785813" y="1285875"/>
            <a:ext cx="32861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b="1" dirty="0">
                <a:latin typeface="Calibri" pitchFamily="34" charset="0"/>
              </a:rPr>
              <a:t>1 </a:t>
            </a:r>
            <a:r>
              <a:rPr lang="es-CL" sz="2400" dirty="0">
                <a:latin typeface="Calibri" pitchFamily="34" charset="0"/>
              </a:rPr>
              <a:t>Después vi </a:t>
            </a:r>
            <a:r>
              <a:rPr lang="es-CL" sz="2400" u="sng" dirty="0">
                <a:latin typeface="Calibri" pitchFamily="34" charset="0"/>
              </a:rPr>
              <a:t>un cielo nuevo y una tierra </a:t>
            </a:r>
            <a:r>
              <a:rPr lang="es-CL" sz="2400" dirty="0">
                <a:latin typeface="Calibri" pitchFamily="34" charset="0"/>
              </a:rPr>
              <a:t>nueva, porque el prime</a:t>
            </a:r>
            <a:r>
              <a:rPr lang="es-ES" sz="2400" dirty="0">
                <a:latin typeface="Calibri" pitchFamily="34" charset="0"/>
              </a:rPr>
              <a:t>r cielo </a:t>
            </a:r>
            <a:r>
              <a:rPr lang="es-CL" sz="2400" dirty="0">
                <a:latin typeface="Calibri" pitchFamily="34" charset="0"/>
              </a:rPr>
              <a:t>y la primera tierra habían dejado de existir, lo mismo que el mar.</a:t>
            </a:r>
            <a:endParaRPr lang="es-ES" sz="2400" dirty="0">
              <a:latin typeface="Calibri" pitchFamily="34" charset="0"/>
            </a:endParaRPr>
          </a:p>
        </p:txBody>
      </p:sp>
      <p:sp>
        <p:nvSpPr>
          <p:cNvPr id="11" name="10 Rectángulo"/>
          <p:cNvSpPr/>
          <p:nvPr/>
        </p:nvSpPr>
        <p:spPr>
          <a:xfrm>
            <a:off x="4572000" y="1428750"/>
            <a:ext cx="3571875" cy="1938338"/>
          </a:xfrm>
          <a:prstGeom prst="rect">
            <a:avLst/>
          </a:prstGeom>
        </p:spPr>
        <p:txBody>
          <a:bodyPr>
            <a:spAutoFit/>
          </a:bodyPr>
          <a:lstStyle/>
          <a:p>
            <a:pPr algn="just" fontAlgn="auto">
              <a:spcBef>
                <a:spcPts val="0"/>
              </a:spcBef>
              <a:spcAft>
                <a:spcPts val="0"/>
              </a:spcAft>
              <a:defRPr/>
            </a:pPr>
            <a:r>
              <a:rPr lang="x-none" sz="2400" b="1">
                <a:uFill>
                  <a:solidFill>
                    <a:srgbClr val="FF0000"/>
                  </a:solidFill>
                </a:uFill>
                <a:latin typeface="+mn-lt"/>
              </a:rPr>
              <a:t>22 </a:t>
            </a:r>
            <a:r>
              <a:rPr lang="x-none" sz="2400">
                <a:uFill>
                  <a:solidFill>
                    <a:srgbClr val="FF0000"/>
                  </a:solidFill>
                </a:uFill>
                <a:latin typeface="+mn-lt"/>
              </a:rPr>
              <a:t>De hecho, la ley exige que casi todo sea purificado con sangre, pues </a:t>
            </a:r>
            <a:r>
              <a:rPr lang="x-none" sz="2400" u="sng">
                <a:latin typeface="+mn-lt"/>
              </a:rPr>
              <a:t>sin derramamiento de sangre no hay perdón</a:t>
            </a:r>
            <a:r>
              <a:rPr lang="x-none" sz="2400">
                <a:uFill>
                  <a:solidFill>
                    <a:srgbClr val="FF0000"/>
                  </a:solidFill>
                </a:uFill>
                <a:latin typeface="+mn-lt"/>
              </a:rPr>
              <a:t>.</a:t>
            </a:r>
            <a:endParaRPr lang="es-ES" sz="2400" dirty="0">
              <a:uFill>
                <a:solidFill>
                  <a:srgbClr val="FF0000"/>
                </a:solidFill>
              </a:uFill>
              <a:latin typeface="+mn-lt"/>
            </a:endParaRPr>
          </a:p>
        </p:txBody>
      </p:sp>
      <p:sp>
        <p:nvSpPr>
          <p:cNvPr id="17409" name="Rectangle 1"/>
          <p:cNvSpPr>
            <a:spLocks noChangeArrowheads="1"/>
          </p:cNvSpPr>
          <p:nvPr/>
        </p:nvSpPr>
        <p:spPr bwMode="auto">
          <a:xfrm>
            <a:off x="714375" y="3835400"/>
            <a:ext cx="3786188" cy="2308225"/>
          </a:xfrm>
          <a:prstGeom prst="rect">
            <a:avLst/>
          </a:prstGeom>
          <a:noFill/>
          <a:ln w="9525">
            <a:noFill/>
            <a:miter lim="800000"/>
            <a:headEnd/>
            <a:tailEnd/>
          </a:ln>
          <a:effectLst/>
        </p:spPr>
        <p:txBody>
          <a:bodyPr anchor="ctr">
            <a:spAutoFit/>
          </a:bodyPr>
          <a:lstStyle/>
          <a:p>
            <a:pPr>
              <a:defRPr/>
            </a:pPr>
            <a:r>
              <a:rPr lang="es-ES" sz="2400" b="1" dirty="0">
                <a:latin typeface="+mj-lt"/>
                <a:ea typeface="Calibri" pitchFamily="34" charset="0"/>
                <a:cs typeface="Tahoma" pitchFamily="34" charset="0"/>
              </a:rPr>
              <a:t>31 </a:t>
            </a:r>
            <a:r>
              <a:rPr lang="es-ES" sz="2400" dirty="0">
                <a:solidFill>
                  <a:srgbClr val="000000"/>
                </a:solidFill>
                <a:latin typeface="+mj-lt"/>
                <a:ea typeface="Calibri" pitchFamily="34" charset="0"/>
                <a:cs typeface="Tahoma" pitchFamily="34" charset="0"/>
              </a:rPr>
              <a:t> pero </a:t>
            </a:r>
            <a:r>
              <a:rPr lang="es-ES" sz="2400" u="sng" dirty="0">
                <a:solidFill>
                  <a:srgbClr val="000000"/>
                </a:solidFill>
                <a:latin typeface="+mj-lt"/>
                <a:ea typeface="Calibri" pitchFamily="34" charset="0"/>
                <a:cs typeface="Tahoma" pitchFamily="34" charset="0"/>
              </a:rPr>
              <a:t>los que confían en el Señor </a:t>
            </a:r>
            <a:endParaRPr lang="es-ES" sz="2400" u="sng" dirty="0">
              <a:latin typeface="+mj-lt"/>
            </a:endParaRPr>
          </a:p>
          <a:p>
            <a:pPr eaLnBrk="0" hangingPunct="0">
              <a:defRPr/>
            </a:pPr>
            <a:r>
              <a:rPr lang="es-ES" sz="2400" dirty="0">
                <a:solidFill>
                  <a:srgbClr val="000000"/>
                </a:solidFill>
                <a:latin typeface="+mj-lt"/>
                <a:ea typeface="Calibri" pitchFamily="34" charset="0"/>
                <a:cs typeface="Tahoma" pitchFamily="34" charset="0"/>
              </a:rPr>
              <a:t> </a:t>
            </a:r>
            <a:r>
              <a:rPr lang="es-ES" sz="2400" u="sng" dirty="0">
                <a:latin typeface="+mj-lt"/>
                <a:ea typeface="Calibri" pitchFamily="34" charset="0"/>
                <a:cs typeface="Tahoma" pitchFamily="34" charset="0"/>
              </a:rPr>
              <a:t>renovarán</a:t>
            </a:r>
            <a:r>
              <a:rPr lang="es-ES" sz="2400" dirty="0">
                <a:solidFill>
                  <a:srgbClr val="000000"/>
                </a:solidFill>
                <a:latin typeface="+mj-lt"/>
                <a:ea typeface="Calibri" pitchFamily="34" charset="0"/>
                <a:cs typeface="Tahoma" pitchFamily="34" charset="0"/>
              </a:rPr>
              <a:t> sus fuerzas; </a:t>
            </a:r>
            <a:endParaRPr lang="es-ES" sz="2400" dirty="0">
              <a:latin typeface="+mj-lt"/>
            </a:endParaRPr>
          </a:p>
          <a:p>
            <a:pPr eaLnBrk="0" hangingPunct="0">
              <a:defRPr/>
            </a:pPr>
            <a:r>
              <a:rPr lang="es-ES" sz="2400" dirty="0">
                <a:solidFill>
                  <a:srgbClr val="000000"/>
                </a:solidFill>
                <a:latin typeface="+mj-lt"/>
                <a:ea typeface="Calibri" pitchFamily="34" charset="0"/>
                <a:cs typeface="Tahoma" pitchFamily="34" charset="0"/>
              </a:rPr>
              <a:t> </a:t>
            </a:r>
            <a:r>
              <a:rPr lang="es-ES" sz="2400" u="sng" dirty="0">
                <a:solidFill>
                  <a:srgbClr val="000000"/>
                </a:solidFill>
                <a:latin typeface="+mj-lt"/>
                <a:ea typeface="Calibri" pitchFamily="34" charset="0"/>
                <a:cs typeface="Tahoma" pitchFamily="34" charset="0"/>
              </a:rPr>
              <a:t>volarán</a:t>
            </a:r>
            <a:r>
              <a:rPr lang="es-ES" sz="2400" dirty="0">
                <a:solidFill>
                  <a:srgbClr val="000000"/>
                </a:solidFill>
                <a:latin typeface="+mj-lt"/>
                <a:ea typeface="Calibri" pitchFamily="34" charset="0"/>
                <a:cs typeface="Tahoma" pitchFamily="34" charset="0"/>
              </a:rPr>
              <a:t> como las águilas: </a:t>
            </a:r>
            <a:endParaRPr lang="es-ES" sz="2400" dirty="0">
              <a:latin typeface="+mj-lt"/>
            </a:endParaRPr>
          </a:p>
          <a:p>
            <a:pPr eaLnBrk="0" hangingPunct="0">
              <a:defRPr/>
            </a:pPr>
            <a:r>
              <a:rPr lang="es-ES" sz="2400" dirty="0">
                <a:solidFill>
                  <a:srgbClr val="000000"/>
                </a:solidFill>
                <a:latin typeface="+mj-lt"/>
                <a:ea typeface="Calibri" pitchFamily="34" charset="0"/>
                <a:cs typeface="Tahoma" pitchFamily="34" charset="0"/>
              </a:rPr>
              <a:t> </a:t>
            </a:r>
            <a:r>
              <a:rPr lang="es-ES" sz="2400" u="sng" dirty="0">
                <a:solidFill>
                  <a:srgbClr val="000000"/>
                </a:solidFill>
                <a:latin typeface="+mj-lt"/>
                <a:ea typeface="Calibri" pitchFamily="34" charset="0"/>
                <a:cs typeface="Tahoma" pitchFamily="34" charset="0"/>
              </a:rPr>
              <a:t>correrán</a:t>
            </a:r>
            <a:r>
              <a:rPr lang="es-ES" sz="2400" dirty="0">
                <a:solidFill>
                  <a:srgbClr val="000000"/>
                </a:solidFill>
                <a:latin typeface="+mj-lt"/>
                <a:ea typeface="Calibri" pitchFamily="34" charset="0"/>
                <a:cs typeface="Tahoma" pitchFamily="34" charset="0"/>
              </a:rPr>
              <a:t> y no se fatigarán, </a:t>
            </a:r>
            <a:endParaRPr lang="es-ES" sz="2400" dirty="0">
              <a:latin typeface="+mj-lt"/>
            </a:endParaRPr>
          </a:p>
          <a:p>
            <a:pPr eaLnBrk="0" hangingPunct="0">
              <a:defRPr/>
            </a:pPr>
            <a:r>
              <a:rPr lang="es-ES" sz="2400" u="sng" dirty="0">
                <a:solidFill>
                  <a:srgbClr val="000000"/>
                </a:solidFill>
                <a:latin typeface="+mj-lt"/>
                <a:ea typeface="Calibri" pitchFamily="34" charset="0"/>
                <a:cs typeface="Tahoma" pitchFamily="34" charset="0"/>
              </a:rPr>
              <a:t> caminarán </a:t>
            </a:r>
            <a:r>
              <a:rPr lang="es-ES" sz="2400" dirty="0">
                <a:solidFill>
                  <a:srgbClr val="000000"/>
                </a:solidFill>
                <a:latin typeface="+mj-lt"/>
                <a:ea typeface="Calibri" pitchFamily="34" charset="0"/>
                <a:cs typeface="Tahoma" pitchFamily="34" charset="0"/>
              </a:rPr>
              <a:t>y no se cansarán.</a:t>
            </a:r>
            <a:endParaRPr lang="es-ES" sz="2400" dirty="0">
              <a:latin typeface="+mj-lt"/>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sz="6000" dirty="0" smtClean="0">
                <a:latin typeface="Cambria" panose="02040503050406030204" pitchFamily="18" charset="0"/>
              </a:rPr>
              <a:t>Subrayado</a:t>
            </a:r>
            <a:endParaRPr lang="es-CR" dirty="0">
              <a:latin typeface="Cambria" panose="02040503050406030204" pitchFamily="18" charset="0"/>
            </a:endParaRPr>
          </a:p>
        </p:txBody>
      </p:sp>
      <p:sp>
        <p:nvSpPr>
          <p:cNvPr id="3" name="2 Marcador de texto"/>
          <p:cNvSpPr>
            <a:spLocks noGrp="1"/>
          </p:cNvSpPr>
          <p:nvPr>
            <p:ph type="body" idx="1"/>
          </p:nvPr>
        </p:nvSpPr>
        <p:spPr/>
        <p:txBody>
          <a:bodyPr>
            <a:normAutofit fontScale="92500" lnSpcReduction="20000"/>
          </a:bodyPr>
          <a:lstStyle/>
          <a:p>
            <a:pPr algn="ctr"/>
            <a:r>
              <a:rPr lang="es-CR" sz="4800" dirty="0" smtClean="0">
                <a:latin typeface="Cambria" panose="02040503050406030204" pitchFamily="18" charset="0"/>
              </a:rPr>
              <a:t>Ventaja</a:t>
            </a:r>
            <a:endParaRPr lang="es-CR" dirty="0">
              <a:latin typeface="Cambria" panose="02040503050406030204" pitchFamily="18" charset="0"/>
            </a:endParaRPr>
          </a:p>
        </p:txBody>
      </p:sp>
      <p:sp>
        <p:nvSpPr>
          <p:cNvPr id="4" name="3 Marcador de contenido"/>
          <p:cNvSpPr>
            <a:spLocks noGrp="1"/>
          </p:cNvSpPr>
          <p:nvPr>
            <p:ph sz="half" idx="2"/>
          </p:nvPr>
        </p:nvSpPr>
        <p:spPr/>
        <p:style>
          <a:lnRef idx="0">
            <a:schemeClr val="accent2"/>
          </a:lnRef>
          <a:fillRef idx="3">
            <a:schemeClr val="accent2"/>
          </a:fillRef>
          <a:effectRef idx="3">
            <a:schemeClr val="accent2"/>
          </a:effectRef>
          <a:fontRef idx="minor">
            <a:schemeClr val="lt1"/>
          </a:fontRef>
        </p:style>
        <p:txBody>
          <a:bodyPr>
            <a:normAutofit/>
          </a:bodyPr>
          <a:lstStyle/>
          <a:p>
            <a:pPr algn="just"/>
            <a:r>
              <a:rPr lang="es-CR" sz="4000" dirty="0" smtClean="0">
                <a:latin typeface="Cambria" panose="02040503050406030204" pitchFamily="18" charset="0"/>
              </a:rPr>
              <a:t>Se visualiza fácilmente el versículo</a:t>
            </a:r>
            <a:endParaRPr lang="es-CR" sz="4000" dirty="0">
              <a:latin typeface="Cambria" panose="02040503050406030204" pitchFamily="18" charset="0"/>
            </a:endParaRPr>
          </a:p>
        </p:txBody>
      </p:sp>
      <p:sp>
        <p:nvSpPr>
          <p:cNvPr id="5" name="4 Marcador de texto"/>
          <p:cNvSpPr>
            <a:spLocks noGrp="1"/>
          </p:cNvSpPr>
          <p:nvPr>
            <p:ph type="body" sz="quarter" idx="3"/>
          </p:nvPr>
        </p:nvSpPr>
        <p:spPr/>
        <p:txBody>
          <a:bodyPr>
            <a:noAutofit/>
          </a:bodyPr>
          <a:lstStyle/>
          <a:p>
            <a:pPr algn="ctr"/>
            <a:r>
              <a:rPr lang="es-CR" sz="4400" dirty="0" smtClean="0">
                <a:latin typeface="Cambria" panose="02040503050406030204" pitchFamily="18" charset="0"/>
              </a:rPr>
              <a:t>Desventaja</a:t>
            </a:r>
            <a:endParaRPr lang="es-CR" sz="4400" dirty="0">
              <a:latin typeface="Cambria" panose="02040503050406030204" pitchFamily="18" charset="0"/>
            </a:endParaRPr>
          </a:p>
        </p:txBody>
      </p:sp>
      <p:sp>
        <p:nvSpPr>
          <p:cNvPr id="6" name="5 Marcador de contenido"/>
          <p:cNvSpPr>
            <a:spLocks noGrp="1"/>
          </p:cNvSpPr>
          <p:nvPr>
            <p:ph sz="quarter" idx="4"/>
          </p:nvPr>
        </p:nvSpPr>
        <p:spPr/>
        <p:style>
          <a:lnRef idx="0">
            <a:schemeClr val="accent3"/>
          </a:lnRef>
          <a:fillRef idx="3">
            <a:schemeClr val="accent3"/>
          </a:fillRef>
          <a:effectRef idx="3">
            <a:schemeClr val="accent3"/>
          </a:effectRef>
          <a:fontRef idx="minor">
            <a:schemeClr val="lt1"/>
          </a:fontRef>
        </p:style>
        <p:txBody>
          <a:bodyPr>
            <a:noAutofit/>
          </a:bodyPr>
          <a:lstStyle/>
          <a:p>
            <a:pPr algn="just"/>
            <a:r>
              <a:rPr lang="es-CR" sz="3600" dirty="0" smtClean="0">
                <a:latin typeface="Cambria" panose="02040503050406030204" pitchFamily="18" charset="0"/>
              </a:rPr>
              <a:t>El problema es saber dónde está el versículo, probablemente no recordemos el lugar.</a:t>
            </a:r>
            <a:endParaRPr lang="es-CR" sz="3600" dirty="0">
              <a:latin typeface="Cambria" panose="02040503050406030204" pitchFamily="18" charset="0"/>
            </a:endParaRPr>
          </a:p>
        </p:txBody>
      </p:sp>
    </p:spTree>
    <p:extLst>
      <p:ext uri="{BB962C8B-B14F-4D97-AF65-F5344CB8AC3E}">
        <p14:creationId xmlns:p14="http://schemas.microsoft.com/office/powerpoint/2010/main" val="3689201061"/>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1 Pentágono"/>
          <p:cNvSpPr/>
          <p:nvPr/>
        </p:nvSpPr>
        <p:spPr>
          <a:xfrm>
            <a:off x="142844" y="428604"/>
            <a:ext cx="2428892" cy="714380"/>
          </a:xfrm>
          <a:prstGeom prst="homePlat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nl-NL" sz="4800" dirty="0"/>
              <a:t>LÍNEAS</a:t>
            </a:r>
            <a:endParaRPr lang="es-ES" sz="4800" dirty="0"/>
          </a:p>
        </p:txBody>
      </p:sp>
      <p:cxnSp>
        <p:nvCxnSpPr>
          <p:cNvPr id="7" name="6 Conector recto"/>
          <p:cNvCxnSpPr/>
          <p:nvPr/>
        </p:nvCxnSpPr>
        <p:spPr>
          <a:xfrm>
            <a:off x="357188" y="6500813"/>
            <a:ext cx="8286750" cy="15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151" name="7 CuadroTexto"/>
          <p:cNvSpPr txBox="1">
            <a:spLocks noChangeArrowheads="1"/>
          </p:cNvSpPr>
          <p:nvPr/>
        </p:nvSpPr>
        <p:spPr bwMode="auto">
          <a:xfrm>
            <a:off x="2643188" y="428625"/>
            <a:ext cx="59293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dirty="0">
                <a:latin typeface="Trebuchet MS" pitchFamily="34" charset="0"/>
              </a:rPr>
              <a:t>Rayas marginales</a:t>
            </a:r>
          </a:p>
        </p:txBody>
      </p:sp>
      <p:sp>
        <p:nvSpPr>
          <p:cNvPr id="6152" name="10 Rectángulo"/>
          <p:cNvSpPr>
            <a:spLocks noChangeArrowheads="1"/>
          </p:cNvSpPr>
          <p:nvPr/>
        </p:nvSpPr>
        <p:spPr bwMode="auto">
          <a:xfrm>
            <a:off x="642938" y="2070100"/>
            <a:ext cx="4002087" cy="341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b="1" dirty="0">
                <a:latin typeface="Calibri" pitchFamily="34" charset="0"/>
              </a:rPr>
              <a:t>7 </a:t>
            </a:r>
            <a:r>
              <a:rPr lang="es-CL" sz="2400" dirty="0">
                <a:latin typeface="Calibri" pitchFamily="34" charset="0"/>
              </a:rPr>
              <a:t>De igual manera, ustedes esposos, sean comprensivos en su vida conyugal, tratando cada uno a su esposa con respeto, ya que como mujer es más delicada,* y ambos son herederos del grato don de la vida. Así nada estorbará las oraciones de ustedes.</a:t>
            </a:r>
            <a:endParaRPr lang="es-ES" sz="2400" dirty="0">
              <a:latin typeface="Calibri" pitchFamily="34" charset="0"/>
            </a:endParaRPr>
          </a:p>
        </p:txBody>
      </p:sp>
      <p:cxnSp>
        <p:nvCxnSpPr>
          <p:cNvPr id="13" name="12 Conector recto"/>
          <p:cNvCxnSpPr/>
          <p:nvPr/>
        </p:nvCxnSpPr>
        <p:spPr>
          <a:xfrm rot="5400000">
            <a:off x="2965450" y="3821113"/>
            <a:ext cx="3357563"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rot="5400000">
            <a:off x="-1035843" y="3820319"/>
            <a:ext cx="3359150"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55" name="14 Rectángulo"/>
          <p:cNvSpPr>
            <a:spLocks noChangeArrowheads="1"/>
          </p:cNvSpPr>
          <p:nvPr/>
        </p:nvSpPr>
        <p:spPr bwMode="auto">
          <a:xfrm>
            <a:off x="4929188" y="2143125"/>
            <a:ext cx="4000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s-CL" sz="2400" b="1" dirty="0">
                <a:latin typeface="Calibri" pitchFamily="34" charset="0"/>
              </a:rPr>
              <a:t>11 </a:t>
            </a:r>
            <a:r>
              <a:rPr lang="es-CL" sz="2400" dirty="0">
                <a:latin typeface="Calibri" pitchFamily="34" charset="0"/>
              </a:rPr>
              <a:t>En mi corazón atesoro tus dichos </a:t>
            </a:r>
            <a:endParaRPr lang="es-ES" sz="2400" dirty="0">
              <a:latin typeface="Calibri" pitchFamily="34" charset="0"/>
            </a:endParaRPr>
          </a:p>
          <a:p>
            <a:pPr algn="ctr"/>
            <a:r>
              <a:rPr lang="es-CL" sz="2400" dirty="0">
                <a:latin typeface="Calibri" pitchFamily="34" charset="0"/>
              </a:rPr>
              <a:t> para no pecar contra ti.</a:t>
            </a:r>
            <a:endParaRPr lang="es-ES" sz="2400" dirty="0">
              <a:latin typeface="Calibri" pitchFamily="34" charset="0"/>
            </a:endParaRPr>
          </a:p>
        </p:txBody>
      </p:sp>
      <p:sp>
        <p:nvSpPr>
          <p:cNvPr id="18" name="17 Forma libre"/>
          <p:cNvSpPr/>
          <p:nvPr/>
        </p:nvSpPr>
        <p:spPr>
          <a:xfrm>
            <a:off x="5000625" y="2195513"/>
            <a:ext cx="247650" cy="1162050"/>
          </a:xfrm>
          <a:custGeom>
            <a:avLst/>
            <a:gdLst>
              <a:gd name="connsiteX0" fmla="*/ 152400 w 247650"/>
              <a:gd name="connsiteY0" fmla="*/ 0 h 1162050"/>
              <a:gd name="connsiteX1" fmla="*/ 114300 w 247650"/>
              <a:gd name="connsiteY1" fmla="*/ 57150 h 1162050"/>
              <a:gd name="connsiteX2" fmla="*/ 19050 w 247650"/>
              <a:gd name="connsiteY2" fmla="*/ 171450 h 1162050"/>
              <a:gd name="connsiteX3" fmla="*/ 0 w 247650"/>
              <a:gd name="connsiteY3" fmla="*/ 228600 h 1162050"/>
              <a:gd name="connsiteX4" fmla="*/ 38100 w 247650"/>
              <a:gd name="connsiteY4" fmla="*/ 400050 h 1162050"/>
              <a:gd name="connsiteX5" fmla="*/ 152400 w 247650"/>
              <a:gd name="connsiteY5" fmla="*/ 457200 h 1162050"/>
              <a:gd name="connsiteX6" fmla="*/ 152400 w 247650"/>
              <a:gd name="connsiteY6" fmla="*/ 723900 h 1162050"/>
              <a:gd name="connsiteX7" fmla="*/ 114300 w 247650"/>
              <a:gd name="connsiteY7" fmla="*/ 838200 h 1162050"/>
              <a:gd name="connsiteX8" fmla="*/ 95250 w 247650"/>
              <a:gd name="connsiteY8" fmla="*/ 895350 h 1162050"/>
              <a:gd name="connsiteX9" fmla="*/ 114300 w 247650"/>
              <a:gd name="connsiteY9" fmla="*/ 1085850 h 1162050"/>
              <a:gd name="connsiteX10" fmla="*/ 209550 w 247650"/>
              <a:gd name="connsiteY10" fmla="*/ 1104900 h 1162050"/>
              <a:gd name="connsiteX11" fmla="*/ 247650 w 247650"/>
              <a:gd name="connsiteY11" fmla="*/ 1162050 h 1162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650" h="1162050">
                <a:moveTo>
                  <a:pt x="152400" y="0"/>
                </a:moveTo>
                <a:cubicBezTo>
                  <a:pt x="139700" y="19050"/>
                  <a:pt x="128957" y="39561"/>
                  <a:pt x="114300" y="57150"/>
                </a:cubicBezTo>
                <a:cubicBezTo>
                  <a:pt x="61636" y="120347"/>
                  <a:pt x="54523" y="100504"/>
                  <a:pt x="19050" y="171450"/>
                </a:cubicBezTo>
                <a:cubicBezTo>
                  <a:pt x="10070" y="189411"/>
                  <a:pt x="6350" y="209550"/>
                  <a:pt x="0" y="228600"/>
                </a:cubicBezTo>
                <a:cubicBezTo>
                  <a:pt x="420" y="230699"/>
                  <a:pt x="30413" y="388520"/>
                  <a:pt x="38100" y="400050"/>
                </a:cubicBezTo>
                <a:cubicBezTo>
                  <a:pt x="59202" y="431703"/>
                  <a:pt x="119799" y="446333"/>
                  <a:pt x="152400" y="457200"/>
                </a:cubicBezTo>
                <a:cubicBezTo>
                  <a:pt x="189953" y="569859"/>
                  <a:pt x="186110" y="532878"/>
                  <a:pt x="152400" y="723900"/>
                </a:cubicBezTo>
                <a:cubicBezTo>
                  <a:pt x="145421" y="763450"/>
                  <a:pt x="127000" y="800100"/>
                  <a:pt x="114300" y="838200"/>
                </a:cubicBezTo>
                <a:lnTo>
                  <a:pt x="95250" y="895350"/>
                </a:lnTo>
                <a:cubicBezTo>
                  <a:pt x="101600" y="958850"/>
                  <a:pt x="83741" y="1029826"/>
                  <a:pt x="114300" y="1085850"/>
                </a:cubicBezTo>
                <a:cubicBezTo>
                  <a:pt x="129805" y="1114275"/>
                  <a:pt x="181437" y="1088836"/>
                  <a:pt x="209550" y="1104900"/>
                </a:cubicBezTo>
                <a:cubicBezTo>
                  <a:pt x="229429" y="1116259"/>
                  <a:pt x="247650" y="1162050"/>
                  <a:pt x="247650" y="116205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19" name="18 Forma libre"/>
          <p:cNvSpPr/>
          <p:nvPr/>
        </p:nvSpPr>
        <p:spPr>
          <a:xfrm flipH="1">
            <a:off x="8572500" y="2143125"/>
            <a:ext cx="252413" cy="1162050"/>
          </a:xfrm>
          <a:custGeom>
            <a:avLst/>
            <a:gdLst>
              <a:gd name="connsiteX0" fmla="*/ 152400 w 247650"/>
              <a:gd name="connsiteY0" fmla="*/ 0 h 1162050"/>
              <a:gd name="connsiteX1" fmla="*/ 114300 w 247650"/>
              <a:gd name="connsiteY1" fmla="*/ 57150 h 1162050"/>
              <a:gd name="connsiteX2" fmla="*/ 19050 w 247650"/>
              <a:gd name="connsiteY2" fmla="*/ 171450 h 1162050"/>
              <a:gd name="connsiteX3" fmla="*/ 0 w 247650"/>
              <a:gd name="connsiteY3" fmla="*/ 228600 h 1162050"/>
              <a:gd name="connsiteX4" fmla="*/ 38100 w 247650"/>
              <a:gd name="connsiteY4" fmla="*/ 400050 h 1162050"/>
              <a:gd name="connsiteX5" fmla="*/ 152400 w 247650"/>
              <a:gd name="connsiteY5" fmla="*/ 457200 h 1162050"/>
              <a:gd name="connsiteX6" fmla="*/ 152400 w 247650"/>
              <a:gd name="connsiteY6" fmla="*/ 723900 h 1162050"/>
              <a:gd name="connsiteX7" fmla="*/ 114300 w 247650"/>
              <a:gd name="connsiteY7" fmla="*/ 838200 h 1162050"/>
              <a:gd name="connsiteX8" fmla="*/ 95250 w 247650"/>
              <a:gd name="connsiteY8" fmla="*/ 895350 h 1162050"/>
              <a:gd name="connsiteX9" fmla="*/ 114300 w 247650"/>
              <a:gd name="connsiteY9" fmla="*/ 1085850 h 1162050"/>
              <a:gd name="connsiteX10" fmla="*/ 209550 w 247650"/>
              <a:gd name="connsiteY10" fmla="*/ 1104900 h 1162050"/>
              <a:gd name="connsiteX11" fmla="*/ 247650 w 247650"/>
              <a:gd name="connsiteY11" fmla="*/ 1162050 h 1162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650" h="1162050">
                <a:moveTo>
                  <a:pt x="152400" y="0"/>
                </a:moveTo>
                <a:cubicBezTo>
                  <a:pt x="139700" y="19050"/>
                  <a:pt x="128957" y="39561"/>
                  <a:pt x="114300" y="57150"/>
                </a:cubicBezTo>
                <a:cubicBezTo>
                  <a:pt x="61636" y="120347"/>
                  <a:pt x="54523" y="100504"/>
                  <a:pt x="19050" y="171450"/>
                </a:cubicBezTo>
                <a:cubicBezTo>
                  <a:pt x="10070" y="189411"/>
                  <a:pt x="6350" y="209550"/>
                  <a:pt x="0" y="228600"/>
                </a:cubicBezTo>
                <a:cubicBezTo>
                  <a:pt x="420" y="230699"/>
                  <a:pt x="30413" y="388520"/>
                  <a:pt x="38100" y="400050"/>
                </a:cubicBezTo>
                <a:cubicBezTo>
                  <a:pt x="59202" y="431703"/>
                  <a:pt x="119799" y="446333"/>
                  <a:pt x="152400" y="457200"/>
                </a:cubicBezTo>
                <a:cubicBezTo>
                  <a:pt x="189953" y="569859"/>
                  <a:pt x="186110" y="532878"/>
                  <a:pt x="152400" y="723900"/>
                </a:cubicBezTo>
                <a:cubicBezTo>
                  <a:pt x="145421" y="763450"/>
                  <a:pt x="127000" y="800100"/>
                  <a:pt x="114300" y="838200"/>
                </a:cubicBezTo>
                <a:lnTo>
                  <a:pt x="95250" y="895350"/>
                </a:lnTo>
                <a:cubicBezTo>
                  <a:pt x="101600" y="958850"/>
                  <a:pt x="83741" y="1029826"/>
                  <a:pt x="114300" y="1085850"/>
                </a:cubicBezTo>
                <a:cubicBezTo>
                  <a:pt x="129805" y="1114275"/>
                  <a:pt x="181437" y="1088836"/>
                  <a:pt x="209550" y="1104900"/>
                </a:cubicBezTo>
                <a:cubicBezTo>
                  <a:pt x="229429" y="1116259"/>
                  <a:pt x="247650" y="1162050"/>
                  <a:pt x="247650" y="116205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6158" name="19 CuadroTexto"/>
          <p:cNvSpPr txBox="1">
            <a:spLocks noChangeArrowheads="1"/>
          </p:cNvSpPr>
          <p:nvPr/>
        </p:nvSpPr>
        <p:spPr bwMode="auto">
          <a:xfrm>
            <a:off x="1285875" y="1428750"/>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Recta</a:t>
            </a:r>
          </a:p>
        </p:txBody>
      </p:sp>
      <p:sp>
        <p:nvSpPr>
          <p:cNvPr id="6159" name="20 CuadroTexto"/>
          <p:cNvSpPr txBox="1">
            <a:spLocks noChangeArrowheads="1"/>
          </p:cNvSpPr>
          <p:nvPr/>
        </p:nvSpPr>
        <p:spPr bwMode="auto">
          <a:xfrm>
            <a:off x="5429250" y="1500188"/>
            <a:ext cx="1928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dirty="0">
                <a:latin typeface="Trebuchet MS" pitchFamily="34" charset="0"/>
              </a:rPr>
              <a:t>Curvilínea</a:t>
            </a:r>
          </a:p>
        </p:txBody>
      </p:sp>
      <p:sp>
        <p:nvSpPr>
          <p:cNvPr id="6160" name="21 Rectángulo"/>
          <p:cNvSpPr>
            <a:spLocks noChangeArrowheads="1"/>
          </p:cNvSpPr>
          <p:nvPr/>
        </p:nvSpPr>
        <p:spPr bwMode="auto">
          <a:xfrm>
            <a:off x="4929188" y="4430713"/>
            <a:ext cx="30003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b="1">
                <a:latin typeface="Calibri" pitchFamily="34" charset="0"/>
              </a:rPr>
              <a:t>27 </a:t>
            </a:r>
            <a:r>
              <a:rPr lang="es-CL" sz="2400">
                <a:latin typeface="Calibri" pitchFamily="34" charset="0"/>
              </a:rPr>
              <a:t>"El sábado se hizo para el hombre, y no el hombre para el sábado --añadió--.</a:t>
            </a:r>
            <a:endParaRPr lang="es-ES" sz="2400">
              <a:latin typeface="Calibri" pitchFamily="34" charset="0"/>
            </a:endParaRPr>
          </a:p>
        </p:txBody>
      </p:sp>
      <p:cxnSp>
        <p:nvCxnSpPr>
          <p:cNvPr id="24" name="23 Conector recto"/>
          <p:cNvCxnSpPr/>
          <p:nvPr/>
        </p:nvCxnSpPr>
        <p:spPr>
          <a:xfrm rot="10800000" flipV="1">
            <a:off x="8001000" y="4573588"/>
            <a:ext cx="714375" cy="5715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rot="10800000">
            <a:off x="8001000" y="5145088"/>
            <a:ext cx="785813" cy="285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163" name="27 CuadroTexto"/>
          <p:cNvSpPr txBox="1">
            <a:spLocks noChangeArrowheads="1"/>
          </p:cNvSpPr>
          <p:nvPr/>
        </p:nvSpPr>
        <p:spPr bwMode="auto">
          <a:xfrm>
            <a:off x="5000625" y="3929063"/>
            <a:ext cx="1928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Angular</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1 Pentágono"/>
          <p:cNvSpPr/>
          <p:nvPr/>
        </p:nvSpPr>
        <p:spPr>
          <a:xfrm>
            <a:off x="142844" y="428604"/>
            <a:ext cx="2428892" cy="714380"/>
          </a:xfrm>
          <a:prstGeom prst="homePlat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nl-NL" sz="4800" dirty="0"/>
              <a:t>LÍNEAS</a:t>
            </a:r>
            <a:endParaRPr lang="es-ES" sz="4800" dirty="0"/>
          </a:p>
        </p:txBody>
      </p:sp>
      <p:cxnSp>
        <p:nvCxnSpPr>
          <p:cNvPr id="7" name="6 Conector recto"/>
          <p:cNvCxnSpPr/>
          <p:nvPr/>
        </p:nvCxnSpPr>
        <p:spPr>
          <a:xfrm>
            <a:off x="357188" y="6500813"/>
            <a:ext cx="8286750" cy="15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175" name="7 CuadroTexto"/>
          <p:cNvSpPr txBox="1">
            <a:spLocks noChangeArrowheads="1"/>
          </p:cNvSpPr>
          <p:nvPr/>
        </p:nvSpPr>
        <p:spPr bwMode="auto">
          <a:xfrm>
            <a:off x="2643188" y="428625"/>
            <a:ext cx="59293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Rayas marginales</a:t>
            </a:r>
          </a:p>
        </p:txBody>
      </p:sp>
      <p:sp>
        <p:nvSpPr>
          <p:cNvPr id="7176" name="10 Rectángulo"/>
          <p:cNvSpPr>
            <a:spLocks noChangeArrowheads="1"/>
          </p:cNvSpPr>
          <p:nvPr/>
        </p:nvSpPr>
        <p:spPr bwMode="auto">
          <a:xfrm>
            <a:off x="857250" y="2000250"/>
            <a:ext cx="4000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b="1">
                <a:latin typeface="Calibri" pitchFamily="34" charset="0"/>
              </a:rPr>
              <a:t>13 </a:t>
            </a:r>
            <a:r>
              <a:rPr lang="es-CL" sz="2400">
                <a:latin typeface="Calibri" pitchFamily="34" charset="0"/>
              </a:rPr>
              <a:t> Cualquier cosa que ustedes pidan en mi nombre, yo la haré; así será glorificado el Padre en el Hijo.</a:t>
            </a:r>
            <a:endParaRPr lang="es-ES" sz="2400">
              <a:latin typeface="Calibri" pitchFamily="34" charset="0"/>
            </a:endParaRPr>
          </a:p>
        </p:txBody>
      </p:sp>
      <p:sp>
        <p:nvSpPr>
          <p:cNvPr id="7177" name="14 Rectángulo"/>
          <p:cNvSpPr>
            <a:spLocks noChangeArrowheads="1"/>
          </p:cNvSpPr>
          <p:nvPr/>
        </p:nvSpPr>
        <p:spPr bwMode="auto">
          <a:xfrm>
            <a:off x="714375" y="4500563"/>
            <a:ext cx="40005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b="1">
                <a:latin typeface="Calibri" pitchFamily="34" charset="0"/>
              </a:rPr>
              <a:t>9 </a:t>
            </a:r>
            <a:r>
              <a:rPr lang="es-CL" sz="2400">
                <a:latin typeface="Calibri" pitchFamily="34" charset="0"/>
              </a:rPr>
              <a:t>Si confesamos nuestros pecados, Dios, que es fiel y justo, nos los perdonará y nos limpiará de toda maldad</a:t>
            </a:r>
            <a:r>
              <a:rPr lang="nl-NL" sz="2400">
                <a:latin typeface="Calibri" pitchFamily="34" charset="0"/>
              </a:rPr>
              <a:t>.</a:t>
            </a:r>
            <a:endParaRPr lang="es-ES" sz="2400">
              <a:latin typeface="Calibri" pitchFamily="34" charset="0"/>
            </a:endParaRPr>
          </a:p>
        </p:txBody>
      </p:sp>
      <p:sp>
        <p:nvSpPr>
          <p:cNvPr id="7178" name="19 CuadroTexto"/>
          <p:cNvSpPr txBox="1">
            <a:spLocks noChangeArrowheads="1"/>
          </p:cNvSpPr>
          <p:nvPr/>
        </p:nvSpPr>
        <p:spPr bwMode="auto">
          <a:xfrm>
            <a:off x="1500188" y="1357313"/>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dirty="0">
                <a:latin typeface="Trebuchet MS" pitchFamily="34" charset="0"/>
              </a:rPr>
              <a:t>Con </a:t>
            </a:r>
            <a:r>
              <a:rPr lang="nl-NL" sz="2800" dirty="0" smtClean="0">
                <a:latin typeface="Trebuchet MS" pitchFamily="34" charset="0"/>
              </a:rPr>
              <a:t>flecha</a:t>
            </a:r>
            <a:endParaRPr lang="nl-NL" sz="2800" dirty="0">
              <a:latin typeface="Trebuchet MS" pitchFamily="34" charset="0"/>
            </a:endParaRPr>
          </a:p>
        </p:txBody>
      </p:sp>
      <p:sp>
        <p:nvSpPr>
          <p:cNvPr id="7179" name="20 CuadroTexto"/>
          <p:cNvSpPr txBox="1">
            <a:spLocks noChangeArrowheads="1"/>
          </p:cNvSpPr>
          <p:nvPr/>
        </p:nvSpPr>
        <p:spPr bwMode="auto">
          <a:xfrm>
            <a:off x="1214438" y="4000500"/>
            <a:ext cx="1928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Quebradas</a:t>
            </a:r>
          </a:p>
        </p:txBody>
      </p:sp>
      <p:sp>
        <p:nvSpPr>
          <p:cNvPr id="7180" name="21 Rectángulo"/>
          <p:cNvSpPr>
            <a:spLocks noChangeArrowheads="1"/>
          </p:cNvSpPr>
          <p:nvPr/>
        </p:nvSpPr>
        <p:spPr bwMode="auto">
          <a:xfrm>
            <a:off x="5214938" y="3571875"/>
            <a:ext cx="33575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b="1">
                <a:latin typeface="Calibri" pitchFamily="34" charset="0"/>
              </a:rPr>
              <a:t>8 </a:t>
            </a:r>
            <a:r>
              <a:rPr lang="es-CL" sz="2400">
                <a:latin typeface="Calibri" pitchFamily="34" charset="0"/>
              </a:rPr>
              <a:t>Porque por gracia ustedes han sido salvados mediante la fe; esto no procede de ustedes, sino que es el regalo de Dios,</a:t>
            </a:r>
            <a:endParaRPr lang="es-ES" sz="2400">
              <a:latin typeface="Calibri" pitchFamily="34" charset="0"/>
            </a:endParaRPr>
          </a:p>
        </p:txBody>
      </p:sp>
      <p:cxnSp>
        <p:nvCxnSpPr>
          <p:cNvPr id="24" name="23 Conector recto"/>
          <p:cNvCxnSpPr/>
          <p:nvPr/>
        </p:nvCxnSpPr>
        <p:spPr>
          <a:xfrm rot="10800000" flipV="1">
            <a:off x="4857750" y="2143125"/>
            <a:ext cx="714375" cy="5715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rot="10800000">
            <a:off x="4857750" y="2714625"/>
            <a:ext cx="785813" cy="285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183" name="27 CuadroTexto"/>
          <p:cNvSpPr txBox="1">
            <a:spLocks noChangeArrowheads="1"/>
          </p:cNvSpPr>
          <p:nvPr/>
        </p:nvSpPr>
        <p:spPr bwMode="auto">
          <a:xfrm>
            <a:off x="6072188" y="3000375"/>
            <a:ext cx="1928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Dobles</a:t>
            </a:r>
          </a:p>
        </p:txBody>
      </p:sp>
      <p:cxnSp>
        <p:nvCxnSpPr>
          <p:cNvPr id="26" name="25 Conector recto de flecha"/>
          <p:cNvCxnSpPr/>
          <p:nvPr/>
        </p:nvCxnSpPr>
        <p:spPr>
          <a:xfrm rot="10800000">
            <a:off x="5286375" y="2641600"/>
            <a:ext cx="1000125"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31 Forma libre"/>
          <p:cNvSpPr/>
          <p:nvPr/>
        </p:nvSpPr>
        <p:spPr>
          <a:xfrm>
            <a:off x="4189413" y="4391025"/>
            <a:ext cx="596900" cy="1743075"/>
          </a:xfrm>
          <a:custGeom>
            <a:avLst/>
            <a:gdLst>
              <a:gd name="connsiteX0" fmla="*/ 0 w 596900"/>
              <a:gd name="connsiteY0" fmla="*/ 28575 h 1743075"/>
              <a:gd name="connsiteX1" fmla="*/ 114300 w 596900"/>
              <a:gd name="connsiteY1" fmla="*/ 28575 h 1743075"/>
              <a:gd name="connsiteX2" fmla="*/ 514350 w 596900"/>
              <a:gd name="connsiteY2" fmla="*/ 200025 h 1743075"/>
              <a:gd name="connsiteX3" fmla="*/ 571500 w 596900"/>
              <a:gd name="connsiteY3" fmla="*/ 1095375 h 1743075"/>
              <a:gd name="connsiteX4" fmla="*/ 533400 w 596900"/>
              <a:gd name="connsiteY4" fmla="*/ 1533525 h 1743075"/>
              <a:gd name="connsiteX5" fmla="*/ 190500 w 596900"/>
              <a:gd name="connsiteY5" fmla="*/ 1743075 h 17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6900" h="1743075">
                <a:moveTo>
                  <a:pt x="0" y="28575"/>
                </a:moveTo>
                <a:cubicBezTo>
                  <a:pt x="14287" y="14287"/>
                  <a:pt x="28575" y="0"/>
                  <a:pt x="114300" y="28575"/>
                </a:cubicBezTo>
                <a:cubicBezTo>
                  <a:pt x="200025" y="57150"/>
                  <a:pt x="438150" y="22225"/>
                  <a:pt x="514350" y="200025"/>
                </a:cubicBezTo>
                <a:cubicBezTo>
                  <a:pt x="590550" y="377825"/>
                  <a:pt x="568325" y="873125"/>
                  <a:pt x="571500" y="1095375"/>
                </a:cubicBezTo>
                <a:cubicBezTo>
                  <a:pt x="574675" y="1317625"/>
                  <a:pt x="596900" y="1425575"/>
                  <a:pt x="533400" y="1533525"/>
                </a:cubicBezTo>
                <a:cubicBezTo>
                  <a:pt x="469900" y="1641475"/>
                  <a:pt x="190500" y="1743075"/>
                  <a:pt x="190500" y="17430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33" name="32 Forma libre"/>
          <p:cNvSpPr/>
          <p:nvPr/>
        </p:nvSpPr>
        <p:spPr>
          <a:xfrm flipH="1">
            <a:off x="500063" y="4429125"/>
            <a:ext cx="571500" cy="1743075"/>
          </a:xfrm>
          <a:custGeom>
            <a:avLst/>
            <a:gdLst>
              <a:gd name="connsiteX0" fmla="*/ 0 w 596900"/>
              <a:gd name="connsiteY0" fmla="*/ 28575 h 1743075"/>
              <a:gd name="connsiteX1" fmla="*/ 114300 w 596900"/>
              <a:gd name="connsiteY1" fmla="*/ 28575 h 1743075"/>
              <a:gd name="connsiteX2" fmla="*/ 514350 w 596900"/>
              <a:gd name="connsiteY2" fmla="*/ 200025 h 1743075"/>
              <a:gd name="connsiteX3" fmla="*/ 571500 w 596900"/>
              <a:gd name="connsiteY3" fmla="*/ 1095375 h 1743075"/>
              <a:gd name="connsiteX4" fmla="*/ 533400 w 596900"/>
              <a:gd name="connsiteY4" fmla="*/ 1533525 h 1743075"/>
              <a:gd name="connsiteX5" fmla="*/ 190500 w 596900"/>
              <a:gd name="connsiteY5" fmla="*/ 1743075 h 17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6900" h="1743075">
                <a:moveTo>
                  <a:pt x="0" y="28575"/>
                </a:moveTo>
                <a:cubicBezTo>
                  <a:pt x="14287" y="14287"/>
                  <a:pt x="28575" y="0"/>
                  <a:pt x="114300" y="28575"/>
                </a:cubicBezTo>
                <a:cubicBezTo>
                  <a:pt x="200025" y="57150"/>
                  <a:pt x="438150" y="22225"/>
                  <a:pt x="514350" y="200025"/>
                </a:cubicBezTo>
                <a:cubicBezTo>
                  <a:pt x="590550" y="377825"/>
                  <a:pt x="568325" y="873125"/>
                  <a:pt x="571500" y="1095375"/>
                </a:cubicBezTo>
                <a:cubicBezTo>
                  <a:pt x="574675" y="1317625"/>
                  <a:pt x="596900" y="1425575"/>
                  <a:pt x="533400" y="1533525"/>
                </a:cubicBezTo>
                <a:cubicBezTo>
                  <a:pt x="469900" y="1641475"/>
                  <a:pt x="190500" y="1743075"/>
                  <a:pt x="190500" y="17430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cxnSp>
        <p:nvCxnSpPr>
          <p:cNvPr id="34" name="33 Conector recto"/>
          <p:cNvCxnSpPr/>
          <p:nvPr/>
        </p:nvCxnSpPr>
        <p:spPr>
          <a:xfrm rot="5400000">
            <a:off x="4072732" y="4714081"/>
            <a:ext cx="2286000"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35 Conector recto"/>
          <p:cNvCxnSpPr/>
          <p:nvPr/>
        </p:nvCxnSpPr>
        <p:spPr>
          <a:xfrm rot="5400000">
            <a:off x="3999707" y="4714081"/>
            <a:ext cx="2286000"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rot="5400000">
            <a:off x="7500144" y="4714081"/>
            <a:ext cx="2286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rot="5400000">
            <a:off x="7427119" y="4714081"/>
            <a:ext cx="22860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rot="5400000">
            <a:off x="-2678906" y="3464719"/>
            <a:ext cx="607218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1 Pentágono"/>
          <p:cNvSpPr/>
          <p:nvPr/>
        </p:nvSpPr>
        <p:spPr>
          <a:xfrm>
            <a:off x="142844" y="428604"/>
            <a:ext cx="2428892" cy="714380"/>
          </a:xfrm>
          <a:prstGeom prst="homePlate">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nl-NL" sz="4800" dirty="0"/>
              <a:t>LÍNEAS</a:t>
            </a:r>
            <a:endParaRPr lang="es-ES" sz="4800" dirty="0"/>
          </a:p>
        </p:txBody>
      </p:sp>
      <p:sp>
        <p:nvSpPr>
          <p:cNvPr id="8198" name="7 CuadroTexto"/>
          <p:cNvSpPr txBox="1">
            <a:spLocks noChangeArrowheads="1"/>
          </p:cNvSpPr>
          <p:nvPr/>
        </p:nvSpPr>
        <p:spPr bwMode="auto">
          <a:xfrm>
            <a:off x="2643188" y="428625"/>
            <a:ext cx="59293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ü"/>
            </a:pPr>
            <a:r>
              <a:rPr lang="nl-NL" sz="4000">
                <a:latin typeface="Trebuchet MS" pitchFamily="34" charset="0"/>
              </a:rPr>
              <a:t>Rayas marginales</a:t>
            </a:r>
          </a:p>
        </p:txBody>
      </p:sp>
      <p:sp>
        <p:nvSpPr>
          <p:cNvPr id="8199" name="10 Rectángulo"/>
          <p:cNvSpPr>
            <a:spLocks noChangeArrowheads="1"/>
          </p:cNvSpPr>
          <p:nvPr/>
        </p:nvSpPr>
        <p:spPr bwMode="auto">
          <a:xfrm>
            <a:off x="571500" y="1857375"/>
            <a:ext cx="4000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s-CL" sz="2400" b="1">
                <a:latin typeface="Calibri" pitchFamily="34" charset="0"/>
              </a:rPr>
              <a:t>20 </a:t>
            </a:r>
            <a:r>
              <a:rPr lang="es-CL" sz="2400">
                <a:latin typeface="Calibri" pitchFamily="34" charset="0"/>
              </a:rPr>
              <a:t>Mira que estoy a la puerta y llamo. Si alguno oye mi voz y abre la puerta, entraré, y cenaré con él, y él conmigo.</a:t>
            </a:r>
            <a:endParaRPr lang="es-ES" sz="2400">
              <a:latin typeface="Calibri" pitchFamily="34" charset="0"/>
            </a:endParaRPr>
          </a:p>
        </p:txBody>
      </p:sp>
      <p:sp>
        <p:nvSpPr>
          <p:cNvPr id="8200" name="19 CuadroTexto"/>
          <p:cNvSpPr txBox="1">
            <a:spLocks noChangeArrowheads="1"/>
          </p:cNvSpPr>
          <p:nvPr/>
        </p:nvSpPr>
        <p:spPr bwMode="auto">
          <a:xfrm>
            <a:off x="1285875" y="1357313"/>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Diagonal</a:t>
            </a:r>
          </a:p>
        </p:txBody>
      </p:sp>
      <p:cxnSp>
        <p:nvCxnSpPr>
          <p:cNvPr id="27" name="26 Conector recto"/>
          <p:cNvCxnSpPr/>
          <p:nvPr/>
        </p:nvCxnSpPr>
        <p:spPr>
          <a:xfrm rot="5400000">
            <a:off x="678656" y="2035970"/>
            <a:ext cx="714375" cy="5000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rot="5400000">
            <a:off x="642937" y="2143126"/>
            <a:ext cx="1071563" cy="78581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rot="5400000">
            <a:off x="785813" y="2081213"/>
            <a:ext cx="1295400" cy="990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rot="5400000">
            <a:off x="1071563" y="2152650"/>
            <a:ext cx="1295400" cy="990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rot="5400000">
            <a:off x="1357313" y="2152650"/>
            <a:ext cx="1295400" cy="990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rot="5400000">
            <a:off x="1633538" y="2152650"/>
            <a:ext cx="1295400" cy="990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rot="5400000">
            <a:off x="1928813" y="2152650"/>
            <a:ext cx="1295400" cy="990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43 Conector recto"/>
          <p:cNvCxnSpPr/>
          <p:nvPr/>
        </p:nvCxnSpPr>
        <p:spPr>
          <a:xfrm rot="5400000">
            <a:off x="2214563" y="2152650"/>
            <a:ext cx="1295400" cy="990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44 Conector recto"/>
          <p:cNvCxnSpPr/>
          <p:nvPr/>
        </p:nvCxnSpPr>
        <p:spPr>
          <a:xfrm rot="5400000">
            <a:off x="2490788" y="2143125"/>
            <a:ext cx="1295400" cy="990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rot="5400000">
            <a:off x="2786063" y="2143125"/>
            <a:ext cx="1295400" cy="990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rot="5400000">
            <a:off x="3071813" y="2143125"/>
            <a:ext cx="1295400" cy="990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rot="5400000">
            <a:off x="3286125" y="2224088"/>
            <a:ext cx="1295400" cy="9906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rot="5400000">
            <a:off x="3612357" y="2469356"/>
            <a:ext cx="957262" cy="73342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rot="5400000">
            <a:off x="3964781" y="2607470"/>
            <a:ext cx="714375" cy="5000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rot="5400000">
            <a:off x="357981" y="3999707"/>
            <a:ext cx="714375"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216" name="54 CuadroTexto"/>
          <p:cNvSpPr txBox="1">
            <a:spLocks noChangeArrowheads="1"/>
          </p:cNvSpPr>
          <p:nvPr/>
        </p:nvSpPr>
        <p:spPr bwMode="auto">
          <a:xfrm>
            <a:off x="857250" y="371475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importante</a:t>
            </a:r>
          </a:p>
        </p:txBody>
      </p:sp>
      <p:sp>
        <p:nvSpPr>
          <p:cNvPr id="56" name="55 Forma libre"/>
          <p:cNvSpPr/>
          <p:nvPr/>
        </p:nvSpPr>
        <p:spPr>
          <a:xfrm>
            <a:off x="642938" y="4572000"/>
            <a:ext cx="142875" cy="785813"/>
          </a:xfrm>
          <a:custGeom>
            <a:avLst/>
            <a:gdLst>
              <a:gd name="connsiteX0" fmla="*/ 152400 w 247650"/>
              <a:gd name="connsiteY0" fmla="*/ 0 h 1162050"/>
              <a:gd name="connsiteX1" fmla="*/ 114300 w 247650"/>
              <a:gd name="connsiteY1" fmla="*/ 57150 h 1162050"/>
              <a:gd name="connsiteX2" fmla="*/ 19050 w 247650"/>
              <a:gd name="connsiteY2" fmla="*/ 171450 h 1162050"/>
              <a:gd name="connsiteX3" fmla="*/ 0 w 247650"/>
              <a:gd name="connsiteY3" fmla="*/ 228600 h 1162050"/>
              <a:gd name="connsiteX4" fmla="*/ 38100 w 247650"/>
              <a:gd name="connsiteY4" fmla="*/ 400050 h 1162050"/>
              <a:gd name="connsiteX5" fmla="*/ 152400 w 247650"/>
              <a:gd name="connsiteY5" fmla="*/ 457200 h 1162050"/>
              <a:gd name="connsiteX6" fmla="*/ 152400 w 247650"/>
              <a:gd name="connsiteY6" fmla="*/ 723900 h 1162050"/>
              <a:gd name="connsiteX7" fmla="*/ 114300 w 247650"/>
              <a:gd name="connsiteY7" fmla="*/ 838200 h 1162050"/>
              <a:gd name="connsiteX8" fmla="*/ 95250 w 247650"/>
              <a:gd name="connsiteY8" fmla="*/ 895350 h 1162050"/>
              <a:gd name="connsiteX9" fmla="*/ 114300 w 247650"/>
              <a:gd name="connsiteY9" fmla="*/ 1085850 h 1162050"/>
              <a:gd name="connsiteX10" fmla="*/ 209550 w 247650"/>
              <a:gd name="connsiteY10" fmla="*/ 1104900 h 1162050"/>
              <a:gd name="connsiteX11" fmla="*/ 247650 w 247650"/>
              <a:gd name="connsiteY11" fmla="*/ 1162050 h 1162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650" h="1162050">
                <a:moveTo>
                  <a:pt x="152400" y="0"/>
                </a:moveTo>
                <a:cubicBezTo>
                  <a:pt x="139700" y="19050"/>
                  <a:pt x="128957" y="39561"/>
                  <a:pt x="114300" y="57150"/>
                </a:cubicBezTo>
                <a:cubicBezTo>
                  <a:pt x="61636" y="120347"/>
                  <a:pt x="54523" y="100504"/>
                  <a:pt x="19050" y="171450"/>
                </a:cubicBezTo>
                <a:cubicBezTo>
                  <a:pt x="10070" y="189411"/>
                  <a:pt x="6350" y="209550"/>
                  <a:pt x="0" y="228600"/>
                </a:cubicBezTo>
                <a:cubicBezTo>
                  <a:pt x="420" y="230699"/>
                  <a:pt x="30413" y="388520"/>
                  <a:pt x="38100" y="400050"/>
                </a:cubicBezTo>
                <a:cubicBezTo>
                  <a:pt x="59202" y="431703"/>
                  <a:pt x="119799" y="446333"/>
                  <a:pt x="152400" y="457200"/>
                </a:cubicBezTo>
                <a:cubicBezTo>
                  <a:pt x="189953" y="569859"/>
                  <a:pt x="186110" y="532878"/>
                  <a:pt x="152400" y="723900"/>
                </a:cubicBezTo>
                <a:cubicBezTo>
                  <a:pt x="145421" y="763450"/>
                  <a:pt x="127000" y="800100"/>
                  <a:pt x="114300" y="838200"/>
                </a:cubicBezTo>
                <a:lnTo>
                  <a:pt x="95250" y="895350"/>
                </a:lnTo>
                <a:cubicBezTo>
                  <a:pt x="101600" y="958850"/>
                  <a:pt x="83741" y="1029826"/>
                  <a:pt x="114300" y="1085850"/>
                </a:cubicBezTo>
                <a:cubicBezTo>
                  <a:pt x="129805" y="1114275"/>
                  <a:pt x="181437" y="1088836"/>
                  <a:pt x="209550" y="1104900"/>
                </a:cubicBezTo>
                <a:cubicBezTo>
                  <a:pt x="229429" y="1116259"/>
                  <a:pt x="247650" y="1162050"/>
                  <a:pt x="247650" y="116205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8218" name="56 CuadroTexto"/>
          <p:cNvSpPr txBox="1">
            <a:spLocks noChangeArrowheads="1"/>
          </p:cNvSpPr>
          <p:nvPr/>
        </p:nvSpPr>
        <p:spPr bwMode="auto">
          <a:xfrm>
            <a:off x="928688" y="4714875"/>
            <a:ext cx="2786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muy importante</a:t>
            </a:r>
          </a:p>
        </p:txBody>
      </p:sp>
      <p:cxnSp>
        <p:nvCxnSpPr>
          <p:cNvPr id="58" name="57 Conector recto"/>
          <p:cNvCxnSpPr/>
          <p:nvPr/>
        </p:nvCxnSpPr>
        <p:spPr>
          <a:xfrm rot="10800000" flipV="1">
            <a:off x="642938" y="5572125"/>
            <a:ext cx="714375" cy="5715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58 Conector recto"/>
          <p:cNvCxnSpPr/>
          <p:nvPr/>
        </p:nvCxnSpPr>
        <p:spPr>
          <a:xfrm rot="10800000">
            <a:off x="642938" y="6143625"/>
            <a:ext cx="785812" cy="285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221" name="61 CuadroTexto"/>
          <p:cNvSpPr txBox="1">
            <a:spLocks noChangeArrowheads="1"/>
          </p:cNvSpPr>
          <p:nvPr/>
        </p:nvSpPr>
        <p:spPr bwMode="auto">
          <a:xfrm>
            <a:off x="1357313" y="5715000"/>
            <a:ext cx="3857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de gran importancia</a:t>
            </a:r>
          </a:p>
        </p:txBody>
      </p:sp>
      <p:cxnSp>
        <p:nvCxnSpPr>
          <p:cNvPr id="63" name="62 Conector recto"/>
          <p:cNvCxnSpPr/>
          <p:nvPr/>
        </p:nvCxnSpPr>
        <p:spPr>
          <a:xfrm rot="10800000" flipV="1">
            <a:off x="4286250" y="3502025"/>
            <a:ext cx="714375" cy="5715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63 Conector recto"/>
          <p:cNvCxnSpPr/>
          <p:nvPr/>
        </p:nvCxnSpPr>
        <p:spPr>
          <a:xfrm rot="10800000">
            <a:off x="4286250" y="4073525"/>
            <a:ext cx="785813" cy="285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64 Conector recto de flecha"/>
          <p:cNvCxnSpPr/>
          <p:nvPr/>
        </p:nvCxnSpPr>
        <p:spPr>
          <a:xfrm rot="10800000">
            <a:off x="4714875" y="4000500"/>
            <a:ext cx="785813"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25" name="65 CuadroTexto"/>
          <p:cNvSpPr txBox="1">
            <a:spLocks noChangeArrowheads="1"/>
          </p:cNvSpPr>
          <p:nvPr/>
        </p:nvSpPr>
        <p:spPr bwMode="auto">
          <a:xfrm>
            <a:off x="5643563" y="3643313"/>
            <a:ext cx="35004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lo más importante</a:t>
            </a:r>
          </a:p>
        </p:txBody>
      </p:sp>
      <p:sp>
        <p:nvSpPr>
          <p:cNvPr id="68" name="67 Forma libre"/>
          <p:cNvSpPr/>
          <p:nvPr/>
        </p:nvSpPr>
        <p:spPr>
          <a:xfrm flipH="1">
            <a:off x="5000625" y="4857750"/>
            <a:ext cx="285750" cy="957263"/>
          </a:xfrm>
          <a:custGeom>
            <a:avLst/>
            <a:gdLst>
              <a:gd name="connsiteX0" fmla="*/ 0 w 596900"/>
              <a:gd name="connsiteY0" fmla="*/ 28575 h 1743075"/>
              <a:gd name="connsiteX1" fmla="*/ 114300 w 596900"/>
              <a:gd name="connsiteY1" fmla="*/ 28575 h 1743075"/>
              <a:gd name="connsiteX2" fmla="*/ 514350 w 596900"/>
              <a:gd name="connsiteY2" fmla="*/ 200025 h 1743075"/>
              <a:gd name="connsiteX3" fmla="*/ 571500 w 596900"/>
              <a:gd name="connsiteY3" fmla="*/ 1095375 h 1743075"/>
              <a:gd name="connsiteX4" fmla="*/ 533400 w 596900"/>
              <a:gd name="connsiteY4" fmla="*/ 1533525 h 1743075"/>
              <a:gd name="connsiteX5" fmla="*/ 190500 w 596900"/>
              <a:gd name="connsiteY5" fmla="*/ 1743075 h 17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6900" h="1743075">
                <a:moveTo>
                  <a:pt x="0" y="28575"/>
                </a:moveTo>
                <a:cubicBezTo>
                  <a:pt x="14287" y="14287"/>
                  <a:pt x="28575" y="0"/>
                  <a:pt x="114300" y="28575"/>
                </a:cubicBezTo>
                <a:cubicBezTo>
                  <a:pt x="200025" y="57150"/>
                  <a:pt x="438150" y="22225"/>
                  <a:pt x="514350" y="200025"/>
                </a:cubicBezTo>
                <a:cubicBezTo>
                  <a:pt x="590550" y="377825"/>
                  <a:pt x="568325" y="873125"/>
                  <a:pt x="571500" y="1095375"/>
                </a:cubicBezTo>
                <a:cubicBezTo>
                  <a:pt x="574675" y="1317625"/>
                  <a:pt x="596900" y="1425575"/>
                  <a:pt x="533400" y="1533525"/>
                </a:cubicBezTo>
                <a:cubicBezTo>
                  <a:pt x="469900" y="1641475"/>
                  <a:pt x="190500" y="1743075"/>
                  <a:pt x="190500" y="174307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8227" name="68 CuadroTexto"/>
          <p:cNvSpPr txBox="1">
            <a:spLocks noChangeArrowheads="1"/>
          </p:cNvSpPr>
          <p:nvPr/>
        </p:nvSpPr>
        <p:spPr bwMode="auto">
          <a:xfrm>
            <a:off x="5143500" y="5072063"/>
            <a:ext cx="3500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atención especial</a:t>
            </a:r>
          </a:p>
        </p:txBody>
      </p:sp>
      <p:cxnSp>
        <p:nvCxnSpPr>
          <p:cNvPr id="70" name="69 Conector recto"/>
          <p:cNvCxnSpPr/>
          <p:nvPr/>
        </p:nvCxnSpPr>
        <p:spPr>
          <a:xfrm rot="5400000">
            <a:off x="7574756" y="5358607"/>
            <a:ext cx="1285875"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70 Conector recto"/>
          <p:cNvCxnSpPr/>
          <p:nvPr/>
        </p:nvCxnSpPr>
        <p:spPr>
          <a:xfrm rot="16200000" flipH="1">
            <a:off x="7501731" y="5357019"/>
            <a:ext cx="1285875"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75 Conector recto"/>
          <p:cNvCxnSpPr/>
          <p:nvPr/>
        </p:nvCxnSpPr>
        <p:spPr>
          <a:xfrm rot="5400000">
            <a:off x="4964906" y="1678782"/>
            <a:ext cx="714375" cy="5000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rot="5400000">
            <a:off x="5117306" y="1678782"/>
            <a:ext cx="714375" cy="5000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8" name="77 Conector recto"/>
          <p:cNvCxnSpPr/>
          <p:nvPr/>
        </p:nvCxnSpPr>
        <p:spPr>
          <a:xfrm rot="5400000">
            <a:off x="5393531" y="1750220"/>
            <a:ext cx="714375" cy="5000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9" name="78 Conector recto"/>
          <p:cNvCxnSpPr/>
          <p:nvPr/>
        </p:nvCxnSpPr>
        <p:spPr>
          <a:xfrm rot="5400000">
            <a:off x="5250656" y="1750220"/>
            <a:ext cx="714375" cy="50006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234" name="79 CuadroTexto"/>
          <p:cNvSpPr txBox="1">
            <a:spLocks noChangeArrowheads="1"/>
          </p:cNvSpPr>
          <p:nvPr/>
        </p:nvSpPr>
        <p:spPr bwMode="auto">
          <a:xfrm>
            <a:off x="5857875" y="1857375"/>
            <a:ext cx="171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nl-NL" sz="2800">
                <a:latin typeface="Trebuchet MS" pitchFamily="34" charset="0"/>
              </a:rPr>
              <a:t>resaltar</a:t>
            </a: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TotalTime>
  <Words>1303</Words>
  <Application>Microsoft Office PowerPoint</Application>
  <PresentationFormat>Presentación en pantalla (4:3)</PresentationFormat>
  <Paragraphs>197</Paragraphs>
  <Slides>30</Slides>
  <Notes>22</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MARCADO DE BÍBLIAS 1</vt:lpstr>
      <vt:lpstr>Presentación de PowerPoint</vt:lpstr>
      <vt:lpstr>Presentación de PowerPoint</vt:lpstr>
      <vt:lpstr>Presentación de PowerPoint</vt:lpstr>
      <vt:lpstr>Presentación de PowerPoint</vt:lpstr>
      <vt:lpstr>Subrayado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Cadena de versículos</vt:lpstr>
      <vt:lpstr>Cadena de versículos</vt:lpstr>
      <vt:lpstr>Presentación de PowerPoint</vt:lpstr>
      <vt:lpstr>Presentación de PowerPoint</vt:lpstr>
      <vt:lpstr>Presentación de PowerPoint</vt:lpstr>
      <vt:lpstr>Presentación de PowerPoint</vt:lpstr>
      <vt:lpstr>Presentación de PowerPoint</vt:lpstr>
      <vt:lpstr>Ventajas y desventajas</vt:lpstr>
      <vt:lpstr>Presentación de PowerPoint</vt:lpstr>
      <vt:lpstr>Presentación de PowerPoint</vt:lpstr>
      <vt:lpstr>Presentación de PowerPoint</vt:lpstr>
      <vt:lpstr>Presentación de PowerPoint</vt:lpstr>
    </vt:vector>
  </TitlesOfParts>
  <Company>eXPerience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eXPerience</dc:creator>
  <cp:lastModifiedBy>Sergio</cp:lastModifiedBy>
  <cp:revision>28</cp:revision>
  <cp:lastPrinted>2011-11-13T12:15:19Z</cp:lastPrinted>
  <dcterms:created xsi:type="dcterms:W3CDTF">2010-06-30T15:06:12Z</dcterms:created>
  <dcterms:modified xsi:type="dcterms:W3CDTF">2014-05-09T23:11:28Z</dcterms:modified>
</cp:coreProperties>
</file>